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5" r:id="rId12"/>
    <p:sldId id="266"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40F300-3353-F44C-B069-A395FF99A2C6}" v="22" dt="2026-07-11T15:45:54.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snapToObjects="1">
      <p:cViewPr>
        <p:scale>
          <a:sx n="95" d="100"/>
          <a:sy n="95" d="100"/>
        </p:scale>
        <p:origin x="2664" y="7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nicke, Benjamin" userId="4ca0771a-c450-483b-9115-19fd7eb7b8d1" providerId="ADAL" clId="{4190C07A-7EC6-53BA-94AD-05C4EFB93741}"/>
    <pc:docChg chg="undo custSel addSld modSld sldOrd">
      <pc:chgData name="Schnicke, Benjamin" userId="4ca0771a-c450-483b-9115-19fd7eb7b8d1" providerId="ADAL" clId="{4190C07A-7EC6-53BA-94AD-05C4EFB93741}" dt="2026-07-11T15:49:01.085" v="508" actId="6549"/>
      <pc:docMkLst>
        <pc:docMk/>
      </pc:docMkLst>
      <pc:sldChg chg="addSp delSp modSp mod setBg addAnim modAnim">
        <pc:chgData name="Schnicke, Benjamin" userId="4ca0771a-c450-483b-9115-19fd7eb7b8d1" providerId="ADAL" clId="{4190C07A-7EC6-53BA-94AD-05C4EFB93741}" dt="2026-07-11T15:46:04.715" v="356" actId="26606"/>
        <pc:sldMkLst>
          <pc:docMk/>
          <pc:sldMk cId="0" sldId="256"/>
        </pc:sldMkLst>
        <pc:spChg chg="mod">
          <ac:chgData name="Schnicke, Benjamin" userId="4ca0771a-c450-483b-9115-19fd7eb7b8d1" providerId="ADAL" clId="{4190C07A-7EC6-53BA-94AD-05C4EFB93741}" dt="2026-07-11T15:46:04.715" v="356" actId="26606"/>
          <ac:spMkLst>
            <pc:docMk/>
            <pc:sldMk cId="0" sldId="256"/>
            <ac:spMk id="2" creationId="{00000000-0000-0000-0000-000000000000}"/>
          </ac:spMkLst>
        </pc:spChg>
        <pc:spChg chg="mod">
          <ac:chgData name="Schnicke, Benjamin" userId="4ca0771a-c450-483b-9115-19fd7eb7b8d1" providerId="ADAL" clId="{4190C07A-7EC6-53BA-94AD-05C4EFB93741}" dt="2026-07-11T15:46:04.715" v="356" actId="26606"/>
          <ac:spMkLst>
            <pc:docMk/>
            <pc:sldMk cId="0" sldId="256"/>
            <ac:spMk id="3" creationId="{00000000-0000-0000-0000-000000000000}"/>
          </ac:spMkLst>
        </pc:spChg>
        <pc:spChg chg="add mod">
          <ac:chgData name="Schnicke, Benjamin" userId="4ca0771a-c450-483b-9115-19fd7eb7b8d1" providerId="ADAL" clId="{4190C07A-7EC6-53BA-94AD-05C4EFB93741}" dt="2026-07-11T15:45:13.117" v="343" actId="21"/>
          <ac:spMkLst>
            <pc:docMk/>
            <pc:sldMk cId="0" sldId="256"/>
            <ac:spMk id="4" creationId="{8D75946C-348F-177F-696D-BD633297FDF0}"/>
          </ac:spMkLst>
        </pc:spChg>
        <pc:spChg chg="add">
          <ac:chgData name="Schnicke, Benjamin" userId="4ca0771a-c450-483b-9115-19fd7eb7b8d1" providerId="ADAL" clId="{4190C07A-7EC6-53BA-94AD-05C4EFB93741}" dt="2026-07-11T15:29:02.526" v="0" actId="26606"/>
          <ac:spMkLst>
            <pc:docMk/>
            <pc:sldMk cId="0" sldId="256"/>
            <ac:spMk id="8" creationId="{1A3C89F8-0D2F-47FF-B903-151248265F47}"/>
          </ac:spMkLst>
        </pc:spChg>
        <pc:spChg chg="add del">
          <ac:chgData name="Schnicke, Benjamin" userId="4ca0771a-c450-483b-9115-19fd7eb7b8d1" providerId="ADAL" clId="{4190C07A-7EC6-53BA-94AD-05C4EFB93741}" dt="2026-07-11T15:44:19.590" v="338" actId="26606"/>
          <ac:spMkLst>
            <pc:docMk/>
            <pc:sldMk cId="0" sldId="256"/>
            <ac:spMk id="10" creationId="{C5CB530E-515E-412C-9DF1-5F8FFBD6F383}"/>
          </ac:spMkLst>
        </pc:spChg>
        <pc:spChg chg="add del">
          <ac:chgData name="Schnicke, Benjamin" userId="4ca0771a-c450-483b-9115-19fd7eb7b8d1" providerId="ADAL" clId="{4190C07A-7EC6-53BA-94AD-05C4EFB93741}" dt="2026-07-11T15:44:19.590" v="338" actId="26606"/>
          <ac:spMkLst>
            <pc:docMk/>
            <pc:sldMk cId="0" sldId="256"/>
            <ac:spMk id="12" creationId="{712D4376-A578-4FF1-94FC-245E7A6A489F}"/>
          </ac:spMkLst>
        </pc:spChg>
        <pc:spChg chg="add del">
          <ac:chgData name="Schnicke, Benjamin" userId="4ca0771a-c450-483b-9115-19fd7eb7b8d1" providerId="ADAL" clId="{4190C07A-7EC6-53BA-94AD-05C4EFB93741}" dt="2026-07-11T15:44:19.590" v="338" actId="26606"/>
          <ac:spMkLst>
            <pc:docMk/>
            <pc:sldMk cId="0" sldId="256"/>
            <ac:spMk id="14" creationId="{AEA7509D-F04F-40CB-A0B3-EEF16499CC9F}"/>
          </ac:spMkLst>
        </pc:spChg>
        <pc:spChg chg="add del">
          <ac:chgData name="Schnicke, Benjamin" userId="4ca0771a-c450-483b-9115-19fd7eb7b8d1" providerId="ADAL" clId="{4190C07A-7EC6-53BA-94AD-05C4EFB93741}" dt="2026-07-11T15:44:19.590" v="338" actId="26606"/>
          <ac:spMkLst>
            <pc:docMk/>
            <pc:sldMk cId="0" sldId="256"/>
            <ac:spMk id="18" creationId="{508BEF50-7B1E-49A4-BC19-5F4F1D755E64}"/>
          </ac:spMkLst>
        </pc:spChg>
        <pc:spChg chg="add">
          <ac:chgData name="Schnicke, Benjamin" userId="4ca0771a-c450-483b-9115-19fd7eb7b8d1" providerId="ADAL" clId="{4190C07A-7EC6-53BA-94AD-05C4EFB93741}" dt="2026-07-11T15:29:02.526" v="0" actId="26606"/>
          <ac:spMkLst>
            <pc:docMk/>
            <pc:sldMk cId="0" sldId="256"/>
            <ac:spMk id="20" creationId="{3FBAD350-5664-4811-A208-657FB882D350}"/>
          </ac:spMkLst>
        </pc:spChg>
        <pc:spChg chg="add del">
          <ac:chgData name="Schnicke, Benjamin" userId="4ca0771a-c450-483b-9115-19fd7eb7b8d1" providerId="ADAL" clId="{4190C07A-7EC6-53BA-94AD-05C4EFB93741}" dt="2026-07-11T15:44:19.590" v="338" actId="26606"/>
          <ac:spMkLst>
            <pc:docMk/>
            <pc:sldMk cId="0" sldId="256"/>
            <ac:spMk id="22" creationId="{C39ADB8F-D187-49D7-BDCF-C1B6DC727068}"/>
          </ac:spMkLst>
        </pc:spChg>
        <pc:spChg chg="add del">
          <ac:chgData name="Schnicke, Benjamin" userId="4ca0771a-c450-483b-9115-19fd7eb7b8d1" providerId="ADAL" clId="{4190C07A-7EC6-53BA-94AD-05C4EFB93741}" dt="2026-07-11T15:44:54.182" v="342" actId="26606"/>
          <ac:spMkLst>
            <pc:docMk/>
            <pc:sldMk cId="0" sldId="256"/>
            <ac:spMk id="27" creationId="{9AFC454B-A080-4D23-B177-6D5356C6E6EF}"/>
          </ac:spMkLst>
        </pc:spChg>
        <pc:spChg chg="del">
          <ac:chgData name="Schnicke, Benjamin" userId="4ca0771a-c450-483b-9115-19fd7eb7b8d1" providerId="ADAL" clId="{4190C07A-7EC6-53BA-94AD-05C4EFB93741}" dt="2026-07-11T15:44:54.182" v="342" actId="26606"/>
          <ac:spMkLst>
            <pc:docMk/>
            <pc:sldMk cId="0" sldId="256"/>
            <ac:spMk id="29" creationId="{D0522C2C-7B5C-48A7-A969-03941E5D2E76}"/>
          </ac:spMkLst>
        </pc:spChg>
        <pc:spChg chg="add del">
          <ac:chgData name="Schnicke, Benjamin" userId="4ca0771a-c450-483b-9115-19fd7eb7b8d1" providerId="ADAL" clId="{4190C07A-7EC6-53BA-94AD-05C4EFB93741}" dt="2026-07-11T15:44:54.182" v="342" actId="26606"/>
          <ac:spMkLst>
            <pc:docMk/>
            <pc:sldMk cId="0" sldId="256"/>
            <ac:spMk id="31" creationId="{9C682A1A-5B2D-4111-BBD6-620165633E5B}"/>
          </ac:spMkLst>
        </pc:spChg>
        <pc:spChg chg="add del">
          <ac:chgData name="Schnicke, Benjamin" userId="4ca0771a-c450-483b-9115-19fd7eb7b8d1" providerId="ADAL" clId="{4190C07A-7EC6-53BA-94AD-05C4EFB93741}" dt="2026-07-11T15:44:54.182" v="342" actId="26606"/>
          <ac:spMkLst>
            <pc:docMk/>
            <pc:sldMk cId="0" sldId="256"/>
            <ac:spMk id="33" creationId="{D6EE29F2-D77F-4BD0-A20B-334D316A1C9D}"/>
          </ac:spMkLst>
        </pc:spChg>
        <pc:spChg chg="add del">
          <ac:chgData name="Schnicke, Benjamin" userId="4ca0771a-c450-483b-9115-19fd7eb7b8d1" providerId="ADAL" clId="{4190C07A-7EC6-53BA-94AD-05C4EFB93741}" dt="2026-07-11T15:44:54.182" v="342" actId="26606"/>
          <ac:spMkLst>
            <pc:docMk/>
            <pc:sldMk cId="0" sldId="256"/>
            <ac:spMk id="35" creationId="{22D09ED2-868F-42C6-866E-F92E0CEF314F}"/>
          </ac:spMkLst>
        </pc:spChg>
        <pc:spChg chg="add del">
          <ac:chgData name="Schnicke, Benjamin" userId="4ca0771a-c450-483b-9115-19fd7eb7b8d1" providerId="ADAL" clId="{4190C07A-7EC6-53BA-94AD-05C4EFB93741}" dt="2026-07-11T15:45:28.204" v="347" actId="26606"/>
          <ac:spMkLst>
            <pc:docMk/>
            <pc:sldMk cId="0" sldId="256"/>
            <ac:spMk id="40" creationId="{428D436F-9ACD-4C92-AFC8-C934C527A6A4}"/>
          </ac:spMkLst>
        </pc:spChg>
        <pc:spChg chg="add del">
          <ac:chgData name="Schnicke, Benjamin" userId="4ca0771a-c450-483b-9115-19fd7eb7b8d1" providerId="ADAL" clId="{4190C07A-7EC6-53BA-94AD-05C4EFB93741}" dt="2026-07-11T15:45:28.204" v="347" actId="26606"/>
          <ac:spMkLst>
            <pc:docMk/>
            <pc:sldMk cId="0" sldId="256"/>
            <ac:spMk id="42" creationId="{090538E0-A884-4E60-A6AB-77D830E2FCED}"/>
          </ac:spMkLst>
        </pc:spChg>
        <pc:spChg chg="add del">
          <ac:chgData name="Schnicke, Benjamin" userId="4ca0771a-c450-483b-9115-19fd7eb7b8d1" providerId="ADAL" clId="{4190C07A-7EC6-53BA-94AD-05C4EFB93741}" dt="2026-07-11T15:45:28.204" v="347" actId="26606"/>
          <ac:spMkLst>
            <pc:docMk/>
            <pc:sldMk cId="0" sldId="256"/>
            <ac:spMk id="44" creationId="{DB0D7DD0-1C67-4D4C-9E06-678233DB8468}"/>
          </ac:spMkLst>
        </pc:spChg>
        <pc:spChg chg="del">
          <ac:chgData name="Schnicke, Benjamin" userId="4ca0771a-c450-483b-9115-19fd7eb7b8d1" providerId="ADAL" clId="{4190C07A-7EC6-53BA-94AD-05C4EFB93741}" dt="2026-07-11T15:46:04.715" v="356" actId="26606"/>
          <ac:spMkLst>
            <pc:docMk/>
            <pc:sldMk cId="0" sldId="256"/>
            <ac:spMk id="49" creationId="{D278ADA9-6383-4BDD-80D2-8899A402687B}"/>
          </ac:spMkLst>
        </pc:spChg>
        <pc:spChg chg="add del">
          <ac:chgData name="Schnicke, Benjamin" userId="4ca0771a-c450-483b-9115-19fd7eb7b8d1" providerId="ADAL" clId="{4190C07A-7EC6-53BA-94AD-05C4EFB93741}" dt="2026-07-11T15:46:04.715" v="356" actId="26606"/>
          <ac:spMkLst>
            <pc:docMk/>
            <pc:sldMk cId="0" sldId="256"/>
            <ac:spMk id="51" creationId="{484B7147-B0F6-40ED-B5A2-FF72BC8198B6}"/>
          </ac:spMkLst>
        </pc:spChg>
        <pc:spChg chg="add del">
          <ac:chgData name="Schnicke, Benjamin" userId="4ca0771a-c450-483b-9115-19fd7eb7b8d1" providerId="ADAL" clId="{4190C07A-7EC6-53BA-94AD-05C4EFB93741}" dt="2026-07-11T15:46:04.715" v="356" actId="26606"/>
          <ac:spMkLst>
            <pc:docMk/>
            <pc:sldMk cId="0" sldId="256"/>
            <ac:spMk id="53" creationId="{B36D2DE0-0628-4A9A-A59D-7BA8B5EB3022}"/>
          </ac:spMkLst>
        </pc:spChg>
        <pc:spChg chg="add del">
          <ac:chgData name="Schnicke, Benjamin" userId="4ca0771a-c450-483b-9115-19fd7eb7b8d1" providerId="ADAL" clId="{4190C07A-7EC6-53BA-94AD-05C4EFB93741}" dt="2026-07-11T15:46:04.715" v="356" actId="26606"/>
          <ac:spMkLst>
            <pc:docMk/>
            <pc:sldMk cId="0" sldId="256"/>
            <ac:spMk id="55" creationId="{48E405C9-94BE-41DA-928C-DEC9A8550E9F}"/>
          </ac:spMkLst>
        </pc:spChg>
        <pc:spChg chg="add del">
          <ac:chgData name="Schnicke, Benjamin" userId="4ca0771a-c450-483b-9115-19fd7eb7b8d1" providerId="ADAL" clId="{4190C07A-7EC6-53BA-94AD-05C4EFB93741}" dt="2026-07-11T15:46:04.715" v="356" actId="26606"/>
          <ac:spMkLst>
            <pc:docMk/>
            <pc:sldMk cId="0" sldId="256"/>
            <ac:spMk id="57" creationId="{D2091A72-D5BB-42AC-8FD3-F7747D90861E}"/>
          </ac:spMkLst>
        </pc:spChg>
        <pc:spChg chg="add del">
          <ac:chgData name="Schnicke, Benjamin" userId="4ca0771a-c450-483b-9115-19fd7eb7b8d1" providerId="ADAL" clId="{4190C07A-7EC6-53BA-94AD-05C4EFB93741}" dt="2026-07-11T15:46:04.715" v="356" actId="26606"/>
          <ac:spMkLst>
            <pc:docMk/>
            <pc:sldMk cId="0" sldId="256"/>
            <ac:spMk id="59" creationId="{6ED12BFC-A737-46AF-8411-481112D54B0C}"/>
          </ac:spMkLst>
        </pc:spChg>
        <pc:spChg chg="add">
          <ac:chgData name="Schnicke, Benjamin" userId="4ca0771a-c450-483b-9115-19fd7eb7b8d1" providerId="ADAL" clId="{4190C07A-7EC6-53BA-94AD-05C4EFB93741}" dt="2026-07-11T15:46:04.715" v="356" actId="26606"/>
          <ac:spMkLst>
            <pc:docMk/>
            <pc:sldMk cId="0" sldId="256"/>
            <ac:spMk id="64" creationId="{C7D023E4-8DE1-436E-9847-ED6A4B4B04FD}"/>
          </ac:spMkLst>
        </pc:spChg>
        <pc:spChg chg="add">
          <ac:chgData name="Schnicke, Benjamin" userId="4ca0771a-c450-483b-9115-19fd7eb7b8d1" providerId="ADAL" clId="{4190C07A-7EC6-53BA-94AD-05C4EFB93741}" dt="2026-07-11T15:46:04.715" v="356" actId="26606"/>
          <ac:spMkLst>
            <pc:docMk/>
            <pc:sldMk cId="0" sldId="256"/>
            <ac:spMk id="66" creationId="{63C1F321-BB96-4700-B3CE-1A6156067F44}"/>
          </ac:spMkLst>
        </pc:spChg>
        <pc:cxnChg chg="add">
          <ac:chgData name="Schnicke, Benjamin" userId="4ca0771a-c450-483b-9115-19fd7eb7b8d1" providerId="ADAL" clId="{4190C07A-7EC6-53BA-94AD-05C4EFB93741}" dt="2026-07-11T15:29:02.526" v="0" actId="26606"/>
          <ac:cxnSpMkLst>
            <pc:docMk/>
            <pc:sldMk cId="0" sldId="256"/>
            <ac:cxnSpMk id="16" creationId="{56020367-4FD5-4596-8E10-C5F095CD8DBF}"/>
          </ac:cxnSpMkLst>
        </pc:cxnChg>
      </pc:sldChg>
      <pc:sldChg chg="addSp delSp modSp mod setBg">
        <pc:chgData name="Schnicke, Benjamin" userId="4ca0771a-c450-483b-9115-19fd7eb7b8d1" providerId="ADAL" clId="{4190C07A-7EC6-53BA-94AD-05C4EFB93741}" dt="2026-07-11T15:46:30.878" v="363" actId="27636"/>
        <pc:sldMkLst>
          <pc:docMk/>
          <pc:sldMk cId="0" sldId="257"/>
        </pc:sldMkLst>
        <pc:spChg chg="mod">
          <ac:chgData name="Schnicke, Benjamin" userId="4ca0771a-c450-483b-9115-19fd7eb7b8d1" providerId="ADAL" clId="{4190C07A-7EC6-53BA-94AD-05C4EFB93741}" dt="2026-07-11T15:46:17.513" v="357" actId="26606"/>
          <ac:spMkLst>
            <pc:docMk/>
            <pc:sldMk cId="0" sldId="257"/>
            <ac:spMk id="2" creationId="{00000000-0000-0000-0000-000000000000}"/>
          </ac:spMkLst>
        </pc:spChg>
        <pc:spChg chg="mod">
          <ac:chgData name="Schnicke, Benjamin" userId="4ca0771a-c450-483b-9115-19fd7eb7b8d1" providerId="ADAL" clId="{4190C07A-7EC6-53BA-94AD-05C4EFB93741}" dt="2026-07-11T15:46:30.878" v="363" actId="27636"/>
          <ac:spMkLst>
            <pc:docMk/>
            <pc:sldMk cId="0" sldId="257"/>
            <ac:spMk id="3" creationId="{00000000-0000-0000-0000-000000000000}"/>
          </ac:spMkLst>
        </pc:spChg>
        <pc:spChg chg="add del">
          <ac:chgData name="Schnicke, Benjamin" userId="4ca0771a-c450-483b-9115-19fd7eb7b8d1" providerId="ADAL" clId="{4190C07A-7EC6-53BA-94AD-05C4EFB93741}" dt="2026-07-11T15:31:38.587" v="22" actId="26606"/>
          <ac:spMkLst>
            <pc:docMk/>
            <pc:sldMk cId="0" sldId="257"/>
            <ac:spMk id="8" creationId="{327D73B4-9F5C-4A64-A179-51B9500CB8B5}"/>
          </ac:spMkLst>
        </pc:spChg>
        <pc:spChg chg="add del">
          <ac:chgData name="Schnicke, Benjamin" userId="4ca0771a-c450-483b-9115-19fd7eb7b8d1" providerId="ADAL" clId="{4190C07A-7EC6-53BA-94AD-05C4EFB93741}" dt="2026-07-11T15:31:38.587" v="22" actId="26606"/>
          <ac:spMkLst>
            <pc:docMk/>
            <pc:sldMk cId="0" sldId="257"/>
            <ac:spMk id="10" creationId="{C1F06963-6374-4B48-844F-071A9BAAAE02}"/>
          </ac:spMkLst>
        </pc:spChg>
        <pc:spChg chg="add del">
          <ac:chgData name="Schnicke, Benjamin" userId="4ca0771a-c450-483b-9115-19fd7eb7b8d1" providerId="ADAL" clId="{4190C07A-7EC6-53BA-94AD-05C4EFB93741}" dt="2026-07-11T15:31:38.587" v="22" actId="26606"/>
          <ac:spMkLst>
            <pc:docMk/>
            <pc:sldMk cId="0" sldId="257"/>
            <ac:spMk id="12" creationId="{6CB927A4-E432-4310-9CD5-E89FF5063179}"/>
          </ac:spMkLst>
        </pc:spChg>
        <pc:spChg chg="add del">
          <ac:chgData name="Schnicke, Benjamin" userId="4ca0771a-c450-483b-9115-19fd7eb7b8d1" providerId="ADAL" clId="{4190C07A-7EC6-53BA-94AD-05C4EFB93741}" dt="2026-07-11T15:31:38.587" v="22" actId="26606"/>
          <ac:spMkLst>
            <pc:docMk/>
            <pc:sldMk cId="0" sldId="257"/>
            <ac:spMk id="14" creationId="{1453BF6C-B012-48B7-B4E8-6D7AC7C27D02}"/>
          </ac:spMkLst>
        </pc:spChg>
        <pc:spChg chg="add del">
          <ac:chgData name="Schnicke, Benjamin" userId="4ca0771a-c450-483b-9115-19fd7eb7b8d1" providerId="ADAL" clId="{4190C07A-7EC6-53BA-94AD-05C4EFB93741}" dt="2026-07-11T15:31:38.587" v="22" actId="26606"/>
          <ac:spMkLst>
            <pc:docMk/>
            <pc:sldMk cId="0" sldId="257"/>
            <ac:spMk id="16" creationId="{E3020543-B24B-4EC4-8FFC-8DD88EEA91A8}"/>
          </ac:spMkLst>
        </pc:spChg>
        <pc:spChg chg="add del">
          <ac:chgData name="Schnicke, Benjamin" userId="4ca0771a-c450-483b-9115-19fd7eb7b8d1" providerId="ADAL" clId="{4190C07A-7EC6-53BA-94AD-05C4EFB93741}" dt="2026-07-11T15:32:12.011" v="43" actId="26606"/>
          <ac:spMkLst>
            <pc:docMk/>
            <pc:sldMk cId="0" sldId="257"/>
            <ac:spMk id="23" creationId="{389575E1-3389-451A-A5F7-27854C25C599}"/>
          </ac:spMkLst>
        </pc:spChg>
        <pc:spChg chg="add del">
          <ac:chgData name="Schnicke, Benjamin" userId="4ca0771a-c450-483b-9115-19fd7eb7b8d1" providerId="ADAL" clId="{4190C07A-7EC6-53BA-94AD-05C4EFB93741}" dt="2026-07-11T15:32:12.011" v="43" actId="26606"/>
          <ac:spMkLst>
            <pc:docMk/>
            <pc:sldMk cId="0" sldId="257"/>
            <ac:spMk id="25" creationId="{A53CCC5C-D88E-40FB-B30B-23DCDBD01D37}"/>
          </ac:spMkLst>
        </pc:spChg>
        <pc:spChg chg="add del">
          <ac:chgData name="Schnicke, Benjamin" userId="4ca0771a-c450-483b-9115-19fd7eb7b8d1" providerId="ADAL" clId="{4190C07A-7EC6-53BA-94AD-05C4EFB93741}" dt="2026-07-11T15:32:12.011" v="43" actId="26606"/>
          <ac:spMkLst>
            <pc:docMk/>
            <pc:sldMk cId="0" sldId="257"/>
            <ac:spMk id="27" creationId="{081E4A58-353D-44AE-B2FC-2A74E2E400F7}"/>
          </ac:spMkLst>
        </pc:spChg>
        <pc:spChg chg="add del">
          <ac:chgData name="Schnicke, Benjamin" userId="4ca0771a-c450-483b-9115-19fd7eb7b8d1" providerId="ADAL" clId="{4190C07A-7EC6-53BA-94AD-05C4EFB93741}" dt="2026-07-11T15:46:17.513" v="357" actId="26606"/>
          <ac:spMkLst>
            <pc:docMk/>
            <pc:sldMk cId="0" sldId="257"/>
            <ac:spMk id="32" creationId="{389575E1-3389-451A-A5F7-27854C25C599}"/>
          </ac:spMkLst>
        </pc:spChg>
        <pc:spChg chg="add del">
          <ac:chgData name="Schnicke, Benjamin" userId="4ca0771a-c450-483b-9115-19fd7eb7b8d1" providerId="ADAL" clId="{4190C07A-7EC6-53BA-94AD-05C4EFB93741}" dt="2026-07-11T15:46:17.513" v="357" actId="26606"/>
          <ac:spMkLst>
            <pc:docMk/>
            <pc:sldMk cId="0" sldId="257"/>
            <ac:spMk id="34" creationId="{A53CCC5C-D88E-40FB-B30B-23DCDBD01D37}"/>
          </ac:spMkLst>
        </pc:spChg>
        <pc:spChg chg="add del">
          <ac:chgData name="Schnicke, Benjamin" userId="4ca0771a-c450-483b-9115-19fd7eb7b8d1" providerId="ADAL" clId="{4190C07A-7EC6-53BA-94AD-05C4EFB93741}" dt="2026-07-11T15:46:17.513" v="357" actId="26606"/>
          <ac:spMkLst>
            <pc:docMk/>
            <pc:sldMk cId="0" sldId="257"/>
            <ac:spMk id="36" creationId="{081E4A58-353D-44AE-B2FC-2A74E2E400F7}"/>
          </ac:spMkLst>
        </pc:spChg>
        <pc:spChg chg="add">
          <ac:chgData name="Schnicke, Benjamin" userId="4ca0771a-c450-483b-9115-19fd7eb7b8d1" providerId="ADAL" clId="{4190C07A-7EC6-53BA-94AD-05C4EFB93741}" dt="2026-07-11T15:46:17.513" v="357" actId="26606"/>
          <ac:spMkLst>
            <pc:docMk/>
            <pc:sldMk cId="0" sldId="257"/>
            <ac:spMk id="41" creationId="{815925C2-A704-4D47-B1C1-3FCA52512EC1}"/>
          </ac:spMkLst>
        </pc:spChg>
        <pc:spChg chg="add">
          <ac:chgData name="Schnicke, Benjamin" userId="4ca0771a-c450-483b-9115-19fd7eb7b8d1" providerId="ADAL" clId="{4190C07A-7EC6-53BA-94AD-05C4EFB93741}" dt="2026-07-11T15:46:17.513" v="357" actId="26606"/>
          <ac:spMkLst>
            <pc:docMk/>
            <pc:sldMk cId="0" sldId="257"/>
            <ac:spMk id="43" creationId="{01D4315C-C23C-4FD3-98DF-08C29E2292A8}"/>
          </ac:spMkLst>
        </pc:spChg>
        <pc:grpChg chg="add">
          <ac:chgData name="Schnicke, Benjamin" userId="4ca0771a-c450-483b-9115-19fd7eb7b8d1" providerId="ADAL" clId="{4190C07A-7EC6-53BA-94AD-05C4EFB93741}" dt="2026-07-11T15:46:17.513" v="357" actId="26606"/>
          <ac:grpSpMkLst>
            <pc:docMk/>
            <pc:sldMk cId="0" sldId="257"/>
            <ac:grpSpMk id="45" creationId="{5E6B47BC-43FD-4C91-8BFF-B41B99A8A39E}"/>
          </ac:grpSpMkLst>
        </pc:grpChg>
        <pc:grpChg chg="add">
          <ac:chgData name="Schnicke, Benjamin" userId="4ca0771a-c450-483b-9115-19fd7eb7b8d1" providerId="ADAL" clId="{4190C07A-7EC6-53BA-94AD-05C4EFB93741}" dt="2026-07-11T15:46:17.513" v="357" actId="26606"/>
          <ac:grpSpMkLst>
            <pc:docMk/>
            <pc:sldMk cId="0" sldId="257"/>
            <ac:grpSpMk id="49" creationId="{43F5E015-E085-4624-B431-B42414448684}"/>
          </ac:grpSpMkLst>
        </pc:grpChg>
        <pc:cxnChg chg="add">
          <ac:chgData name="Schnicke, Benjamin" userId="4ca0771a-c450-483b-9115-19fd7eb7b8d1" providerId="ADAL" clId="{4190C07A-7EC6-53BA-94AD-05C4EFB93741}" dt="2026-07-11T15:29:12.466" v="4" actId="26606"/>
          <ac:cxnSpMkLst>
            <pc:docMk/>
            <pc:sldMk cId="0" sldId="257"/>
            <ac:cxnSpMk id="18" creationId="{C49DA8F6-BCC1-4447-B54C-57856834B94B}"/>
          </ac:cxnSpMkLst>
        </pc:cxnChg>
      </pc:sldChg>
      <pc:sldChg chg="addSp modSp mod setBg">
        <pc:chgData name="Schnicke, Benjamin" userId="4ca0771a-c450-483b-9115-19fd7eb7b8d1" providerId="ADAL" clId="{4190C07A-7EC6-53BA-94AD-05C4EFB93741}" dt="2026-07-11T15:32:34.616" v="51" actId="12"/>
        <pc:sldMkLst>
          <pc:docMk/>
          <pc:sldMk cId="0" sldId="258"/>
        </pc:sldMkLst>
        <pc:spChg chg="mod">
          <ac:chgData name="Schnicke, Benjamin" userId="4ca0771a-c450-483b-9115-19fd7eb7b8d1" providerId="ADAL" clId="{4190C07A-7EC6-53BA-94AD-05C4EFB93741}" dt="2026-07-11T15:29:27.460" v="5" actId="26606"/>
          <ac:spMkLst>
            <pc:docMk/>
            <pc:sldMk cId="0" sldId="258"/>
            <ac:spMk id="2" creationId="{00000000-0000-0000-0000-000000000000}"/>
          </ac:spMkLst>
        </pc:spChg>
        <pc:spChg chg="mod">
          <ac:chgData name="Schnicke, Benjamin" userId="4ca0771a-c450-483b-9115-19fd7eb7b8d1" providerId="ADAL" clId="{4190C07A-7EC6-53BA-94AD-05C4EFB93741}" dt="2026-07-11T15:32:34.616" v="51" actId="12"/>
          <ac:spMkLst>
            <pc:docMk/>
            <pc:sldMk cId="0" sldId="258"/>
            <ac:spMk id="3" creationId="{00000000-0000-0000-0000-000000000000}"/>
          </ac:spMkLst>
        </pc:spChg>
        <pc:spChg chg="add">
          <ac:chgData name="Schnicke, Benjamin" userId="4ca0771a-c450-483b-9115-19fd7eb7b8d1" providerId="ADAL" clId="{4190C07A-7EC6-53BA-94AD-05C4EFB93741}" dt="2026-07-11T15:29:27.460" v="5" actId="26606"/>
          <ac:spMkLst>
            <pc:docMk/>
            <pc:sldMk cId="0" sldId="258"/>
            <ac:spMk id="8" creationId="{907EF6B7-1338-4443-8C46-6A318D952DFD}"/>
          </ac:spMkLst>
        </pc:spChg>
        <pc:spChg chg="add">
          <ac:chgData name="Schnicke, Benjamin" userId="4ca0771a-c450-483b-9115-19fd7eb7b8d1" providerId="ADAL" clId="{4190C07A-7EC6-53BA-94AD-05C4EFB93741}" dt="2026-07-11T15:29:27.460" v="5" actId="26606"/>
          <ac:spMkLst>
            <pc:docMk/>
            <pc:sldMk cId="0" sldId="258"/>
            <ac:spMk id="10" creationId="{DAAE4CDD-124C-4DCF-9584-B6033B545DD5}"/>
          </ac:spMkLst>
        </pc:spChg>
        <pc:spChg chg="add">
          <ac:chgData name="Schnicke, Benjamin" userId="4ca0771a-c450-483b-9115-19fd7eb7b8d1" providerId="ADAL" clId="{4190C07A-7EC6-53BA-94AD-05C4EFB93741}" dt="2026-07-11T15:29:27.460" v="5" actId="26606"/>
          <ac:spMkLst>
            <pc:docMk/>
            <pc:sldMk cId="0" sldId="258"/>
            <ac:spMk id="12" creationId="{081E4A58-353D-44AE-B2FC-2A74E2E400F7}"/>
          </ac:spMkLst>
        </pc:spChg>
      </pc:sldChg>
      <pc:sldChg chg="addSp delSp modSp mod setBg">
        <pc:chgData name="Schnicke, Benjamin" userId="4ca0771a-c450-483b-9115-19fd7eb7b8d1" providerId="ADAL" clId="{4190C07A-7EC6-53BA-94AD-05C4EFB93741}" dt="2026-07-11T15:47:02.159" v="402" actId="20577"/>
        <pc:sldMkLst>
          <pc:docMk/>
          <pc:sldMk cId="0" sldId="259"/>
        </pc:sldMkLst>
        <pc:spChg chg="mod">
          <ac:chgData name="Schnicke, Benjamin" userId="4ca0771a-c450-483b-9115-19fd7eb7b8d1" providerId="ADAL" clId="{4190C07A-7EC6-53BA-94AD-05C4EFB93741}" dt="2026-07-11T15:47:02.159" v="402" actId="20577"/>
          <ac:spMkLst>
            <pc:docMk/>
            <pc:sldMk cId="0" sldId="259"/>
            <ac:spMk id="2" creationId="{00000000-0000-0000-0000-000000000000}"/>
          </ac:spMkLst>
        </pc:spChg>
        <pc:spChg chg="mod">
          <ac:chgData name="Schnicke, Benjamin" userId="4ca0771a-c450-483b-9115-19fd7eb7b8d1" providerId="ADAL" clId="{4190C07A-7EC6-53BA-94AD-05C4EFB93741}" dt="2026-07-11T15:46:54.843" v="400" actId="6549"/>
          <ac:spMkLst>
            <pc:docMk/>
            <pc:sldMk cId="0" sldId="259"/>
            <ac:spMk id="3" creationId="{00000000-0000-0000-0000-000000000000}"/>
          </ac:spMkLst>
        </pc:spChg>
        <pc:spChg chg="add del">
          <ac:chgData name="Schnicke, Benjamin" userId="4ca0771a-c450-483b-9115-19fd7eb7b8d1" providerId="ADAL" clId="{4190C07A-7EC6-53BA-94AD-05C4EFB93741}" dt="2026-07-11T15:33:37.593" v="80" actId="26606"/>
          <ac:spMkLst>
            <pc:docMk/>
            <pc:sldMk cId="0" sldId="259"/>
            <ac:spMk id="8" creationId="{907EF6B7-1338-4443-8C46-6A318D952DFD}"/>
          </ac:spMkLst>
        </pc:spChg>
        <pc:spChg chg="add del">
          <ac:chgData name="Schnicke, Benjamin" userId="4ca0771a-c450-483b-9115-19fd7eb7b8d1" providerId="ADAL" clId="{4190C07A-7EC6-53BA-94AD-05C4EFB93741}" dt="2026-07-11T15:33:37.593" v="80" actId="26606"/>
          <ac:spMkLst>
            <pc:docMk/>
            <pc:sldMk cId="0" sldId="259"/>
            <ac:spMk id="10" creationId="{DAAE4CDD-124C-4DCF-9584-B6033B545DD5}"/>
          </ac:spMkLst>
        </pc:spChg>
        <pc:spChg chg="add del">
          <ac:chgData name="Schnicke, Benjamin" userId="4ca0771a-c450-483b-9115-19fd7eb7b8d1" providerId="ADAL" clId="{4190C07A-7EC6-53BA-94AD-05C4EFB93741}" dt="2026-07-11T15:33:37.593" v="80" actId="26606"/>
          <ac:spMkLst>
            <pc:docMk/>
            <pc:sldMk cId="0" sldId="259"/>
            <ac:spMk id="12" creationId="{081E4A58-353D-44AE-B2FC-2A74E2E400F7}"/>
          </ac:spMkLst>
        </pc:spChg>
        <pc:spChg chg="add">
          <ac:chgData name="Schnicke, Benjamin" userId="4ca0771a-c450-483b-9115-19fd7eb7b8d1" providerId="ADAL" clId="{4190C07A-7EC6-53BA-94AD-05C4EFB93741}" dt="2026-07-11T15:33:37.593" v="80" actId="26606"/>
          <ac:spMkLst>
            <pc:docMk/>
            <pc:sldMk cId="0" sldId="259"/>
            <ac:spMk id="19" creationId="{1661932C-CA15-4E17-B115-FAE7CBEE4789}"/>
          </ac:spMkLst>
        </pc:spChg>
        <pc:spChg chg="add">
          <ac:chgData name="Schnicke, Benjamin" userId="4ca0771a-c450-483b-9115-19fd7eb7b8d1" providerId="ADAL" clId="{4190C07A-7EC6-53BA-94AD-05C4EFB93741}" dt="2026-07-11T15:33:37.593" v="80" actId="26606"/>
          <ac:spMkLst>
            <pc:docMk/>
            <pc:sldMk cId="0" sldId="259"/>
            <ac:spMk id="23" creationId="{DABE3E45-88CF-45D8-8D40-C773324D93F6}"/>
          </ac:spMkLst>
        </pc:spChg>
        <pc:spChg chg="add">
          <ac:chgData name="Schnicke, Benjamin" userId="4ca0771a-c450-483b-9115-19fd7eb7b8d1" providerId="ADAL" clId="{4190C07A-7EC6-53BA-94AD-05C4EFB93741}" dt="2026-07-11T15:33:37.593" v="80" actId="26606"/>
          <ac:spMkLst>
            <pc:docMk/>
            <pc:sldMk cId="0" sldId="259"/>
            <ac:spMk id="27" creationId="{B91ECDA9-56DC-4270-8F33-01C5637B8CEB}"/>
          </ac:spMkLst>
        </pc:spChg>
        <pc:spChg chg="add">
          <ac:chgData name="Schnicke, Benjamin" userId="4ca0771a-c450-483b-9115-19fd7eb7b8d1" providerId="ADAL" clId="{4190C07A-7EC6-53BA-94AD-05C4EFB93741}" dt="2026-07-11T15:33:37.593" v="80" actId="26606"/>
          <ac:spMkLst>
            <pc:docMk/>
            <pc:sldMk cId="0" sldId="259"/>
            <ac:spMk id="29" creationId="{75F47824-961D-465D-84F9-EAE11BC6173B}"/>
          </ac:spMkLst>
        </pc:spChg>
        <pc:spChg chg="add">
          <ac:chgData name="Schnicke, Benjamin" userId="4ca0771a-c450-483b-9115-19fd7eb7b8d1" providerId="ADAL" clId="{4190C07A-7EC6-53BA-94AD-05C4EFB93741}" dt="2026-07-11T15:33:37.593" v="80" actId="26606"/>
          <ac:spMkLst>
            <pc:docMk/>
            <pc:sldMk cId="0" sldId="259"/>
            <ac:spMk id="31" creationId="{FEC9DA3E-C1D7-472D-B7C0-F71AE41FBA23}"/>
          </ac:spMkLst>
        </pc:spChg>
        <pc:picChg chg="mod">
          <ac:chgData name="Schnicke, Benjamin" userId="4ca0771a-c450-483b-9115-19fd7eb7b8d1" providerId="ADAL" clId="{4190C07A-7EC6-53BA-94AD-05C4EFB93741}" dt="2026-07-11T15:33:43.892" v="84" actId="1076"/>
          <ac:picMkLst>
            <pc:docMk/>
            <pc:sldMk cId="0" sldId="259"/>
            <ac:picMk id="4" creationId="{A09B1C8D-54E6-2E95-8A8E-ECBDA3D29F63}"/>
          </ac:picMkLst>
        </pc:picChg>
      </pc:sldChg>
      <pc:sldChg chg="addSp delSp modSp mod setBg">
        <pc:chgData name="Schnicke, Benjamin" userId="4ca0771a-c450-483b-9115-19fd7eb7b8d1" providerId="ADAL" clId="{4190C07A-7EC6-53BA-94AD-05C4EFB93741}" dt="2026-07-11T15:47:59.760" v="464" actId="20577"/>
        <pc:sldMkLst>
          <pc:docMk/>
          <pc:sldMk cId="0" sldId="260"/>
        </pc:sldMkLst>
        <pc:spChg chg="mod">
          <ac:chgData name="Schnicke, Benjamin" userId="4ca0771a-c450-483b-9115-19fd7eb7b8d1" providerId="ADAL" clId="{4190C07A-7EC6-53BA-94AD-05C4EFB93741}" dt="2026-07-11T15:34:26.228" v="91" actId="26606"/>
          <ac:spMkLst>
            <pc:docMk/>
            <pc:sldMk cId="0" sldId="260"/>
            <ac:spMk id="2" creationId="{00000000-0000-0000-0000-000000000000}"/>
          </ac:spMkLst>
        </pc:spChg>
        <pc:spChg chg="mod">
          <ac:chgData name="Schnicke, Benjamin" userId="4ca0771a-c450-483b-9115-19fd7eb7b8d1" providerId="ADAL" clId="{4190C07A-7EC6-53BA-94AD-05C4EFB93741}" dt="2026-07-11T15:47:59.760" v="464" actId="20577"/>
          <ac:spMkLst>
            <pc:docMk/>
            <pc:sldMk cId="0" sldId="260"/>
            <ac:spMk id="3" creationId="{00000000-0000-0000-0000-000000000000}"/>
          </ac:spMkLst>
        </pc:spChg>
        <pc:spChg chg="add del">
          <ac:chgData name="Schnicke, Benjamin" userId="4ca0771a-c450-483b-9115-19fd7eb7b8d1" providerId="ADAL" clId="{4190C07A-7EC6-53BA-94AD-05C4EFB93741}" dt="2026-07-11T15:34:26.228" v="91" actId="26606"/>
          <ac:spMkLst>
            <pc:docMk/>
            <pc:sldMk cId="0" sldId="260"/>
            <ac:spMk id="8" creationId="{907EF6B7-1338-4443-8C46-6A318D952DFD}"/>
          </ac:spMkLst>
        </pc:spChg>
        <pc:spChg chg="add del">
          <ac:chgData name="Schnicke, Benjamin" userId="4ca0771a-c450-483b-9115-19fd7eb7b8d1" providerId="ADAL" clId="{4190C07A-7EC6-53BA-94AD-05C4EFB93741}" dt="2026-07-11T15:34:26.228" v="91" actId="26606"/>
          <ac:spMkLst>
            <pc:docMk/>
            <pc:sldMk cId="0" sldId="260"/>
            <ac:spMk id="10" creationId="{DAAE4CDD-124C-4DCF-9584-B6033B545DD5}"/>
          </ac:spMkLst>
        </pc:spChg>
        <pc:spChg chg="add del">
          <ac:chgData name="Schnicke, Benjamin" userId="4ca0771a-c450-483b-9115-19fd7eb7b8d1" providerId="ADAL" clId="{4190C07A-7EC6-53BA-94AD-05C4EFB93741}" dt="2026-07-11T15:34:26.228" v="91" actId="26606"/>
          <ac:spMkLst>
            <pc:docMk/>
            <pc:sldMk cId="0" sldId="260"/>
            <ac:spMk id="12" creationId="{081E4A58-353D-44AE-B2FC-2A74E2E400F7}"/>
          </ac:spMkLst>
        </pc:spChg>
        <pc:spChg chg="add">
          <ac:chgData name="Schnicke, Benjamin" userId="4ca0771a-c450-483b-9115-19fd7eb7b8d1" providerId="ADAL" clId="{4190C07A-7EC6-53BA-94AD-05C4EFB93741}" dt="2026-07-11T15:34:26.228" v="91" actId="26606"/>
          <ac:spMkLst>
            <pc:docMk/>
            <pc:sldMk cId="0" sldId="260"/>
            <ac:spMk id="19" creationId="{1CD81A2A-6ED4-4EF4-A14C-912D31E14800}"/>
          </ac:spMkLst>
        </pc:spChg>
        <pc:spChg chg="add">
          <ac:chgData name="Schnicke, Benjamin" userId="4ca0771a-c450-483b-9115-19fd7eb7b8d1" providerId="ADAL" clId="{4190C07A-7EC6-53BA-94AD-05C4EFB93741}" dt="2026-07-11T15:34:26.228" v="91" actId="26606"/>
          <ac:spMkLst>
            <pc:docMk/>
            <pc:sldMk cId="0" sldId="260"/>
            <ac:spMk id="21" creationId="{1661932C-CA15-4E17-B115-FAE7CBEE4789}"/>
          </ac:spMkLst>
        </pc:spChg>
        <pc:spChg chg="add">
          <ac:chgData name="Schnicke, Benjamin" userId="4ca0771a-c450-483b-9115-19fd7eb7b8d1" providerId="ADAL" clId="{4190C07A-7EC6-53BA-94AD-05C4EFB93741}" dt="2026-07-11T15:34:26.228" v="91" actId="26606"/>
          <ac:spMkLst>
            <pc:docMk/>
            <pc:sldMk cId="0" sldId="260"/>
            <ac:spMk id="23" creationId="{8590ADD5-9383-4D3D-9047-3DA2593CCB5D}"/>
          </ac:spMkLst>
        </pc:spChg>
        <pc:spChg chg="add">
          <ac:chgData name="Schnicke, Benjamin" userId="4ca0771a-c450-483b-9115-19fd7eb7b8d1" providerId="ADAL" clId="{4190C07A-7EC6-53BA-94AD-05C4EFB93741}" dt="2026-07-11T15:34:26.228" v="91" actId="26606"/>
          <ac:spMkLst>
            <pc:docMk/>
            <pc:sldMk cId="0" sldId="260"/>
            <ac:spMk id="25" creationId="{DABE3E45-88CF-45D8-8D40-C773324D93F6}"/>
          </ac:spMkLst>
        </pc:spChg>
        <pc:spChg chg="add">
          <ac:chgData name="Schnicke, Benjamin" userId="4ca0771a-c450-483b-9115-19fd7eb7b8d1" providerId="ADAL" clId="{4190C07A-7EC6-53BA-94AD-05C4EFB93741}" dt="2026-07-11T15:34:26.228" v="91" actId="26606"/>
          <ac:spMkLst>
            <pc:docMk/>
            <pc:sldMk cId="0" sldId="260"/>
            <ac:spMk id="31" creationId="{75F47824-961D-465D-84F9-EAE11BC6173B}"/>
          </ac:spMkLst>
        </pc:spChg>
        <pc:spChg chg="add">
          <ac:chgData name="Schnicke, Benjamin" userId="4ca0771a-c450-483b-9115-19fd7eb7b8d1" providerId="ADAL" clId="{4190C07A-7EC6-53BA-94AD-05C4EFB93741}" dt="2026-07-11T15:34:26.228" v="91" actId="26606"/>
          <ac:spMkLst>
            <pc:docMk/>
            <pc:sldMk cId="0" sldId="260"/>
            <ac:spMk id="33" creationId="{FEC9DA3E-C1D7-472D-B7C0-F71AE41FBA23}"/>
          </ac:spMkLst>
        </pc:spChg>
      </pc:sldChg>
      <pc:sldChg chg="addSp modSp mod setBg">
        <pc:chgData name="Schnicke, Benjamin" userId="4ca0771a-c450-483b-9115-19fd7eb7b8d1" providerId="ADAL" clId="{4190C07A-7EC6-53BA-94AD-05C4EFB93741}" dt="2026-07-11T15:48:14.169" v="472" actId="20577"/>
        <pc:sldMkLst>
          <pc:docMk/>
          <pc:sldMk cId="0" sldId="261"/>
        </pc:sldMkLst>
        <pc:spChg chg="mod">
          <ac:chgData name="Schnicke, Benjamin" userId="4ca0771a-c450-483b-9115-19fd7eb7b8d1" providerId="ADAL" clId="{4190C07A-7EC6-53BA-94AD-05C4EFB93741}" dt="2026-07-11T15:48:14.169" v="472" actId="20577"/>
          <ac:spMkLst>
            <pc:docMk/>
            <pc:sldMk cId="0" sldId="261"/>
            <ac:spMk id="2" creationId="{00000000-0000-0000-0000-000000000000}"/>
          </ac:spMkLst>
        </pc:spChg>
        <pc:spChg chg="mod">
          <ac:chgData name="Schnicke, Benjamin" userId="4ca0771a-c450-483b-9115-19fd7eb7b8d1" providerId="ADAL" clId="{4190C07A-7EC6-53BA-94AD-05C4EFB93741}" dt="2026-07-11T15:36:07.343" v="116" actId="6549"/>
          <ac:spMkLst>
            <pc:docMk/>
            <pc:sldMk cId="0" sldId="261"/>
            <ac:spMk id="3" creationId="{00000000-0000-0000-0000-000000000000}"/>
          </ac:spMkLst>
        </pc:spChg>
        <pc:spChg chg="add">
          <ac:chgData name="Schnicke, Benjamin" userId="4ca0771a-c450-483b-9115-19fd7eb7b8d1" providerId="ADAL" clId="{4190C07A-7EC6-53BA-94AD-05C4EFB93741}" dt="2026-07-11T15:29:46.893" v="9" actId="26606"/>
          <ac:spMkLst>
            <pc:docMk/>
            <pc:sldMk cId="0" sldId="261"/>
            <ac:spMk id="8" creationId="{907EF6B7-1338-4443-8C46-6A318D952DFD}"/>
          </ac:spMkLst>
        </pc:spChg>
        <pc:spChg chg="add">
          <ac:chgData name="Schnicke, Benjamin" userId="4ca0771a-c450-483b-9115-19fd7eb7b8d1" providerId="ADAL" clId="{4190C07A-7EC6-53BA-94AD-05C4EFB93741}" dt="2026-07-11T15:29:46.893" v="9" actId="26606"/>
          <ac:spMkLst>
            <pc:docMk/>
            <pc:sldMk cId="0" sldId="261"/>
            <ac:spMk id="10" creationId="{DAAE4CDD-124C-4DCF-9584-B6033B545DD5}"/>
          </ac:spMkLst>
        </pc:spChg>
        <pc:spChg chg="add">
          <ac:chgData name="Schnicke, Benjamin" userId="4ca0771a-c450-483b-9115-19fd7eb7b8d1" providerId="ADAL" clId="{4190C07A-7EC6-53BA-94AD-05C4EFB93741}" dt="2026-07-11T15:29:46.893" v="9" actId="26606"/>
          <ac:spMkLst>
            <pc:docMk/>
            <pc:sldMk cId="0" sldId="261"/>
            <ac:spMk id="12" creationId="{081E4A58-353D-44AE-B2FC-2A74E2E400F7}"/>
          </ac:spMkLst>
        </pc:spChg>
      </pc:sldChg>
      <pc:sldChg chg="addSp delSp modSp mod setBg">
        <pc:chgData name="Schnicke, Benjamin" userId="4ca0771a-c450-483b-9115-19fd7eb7b8d1" providerId="ADAL" clId="{4190C07A-7EC6-53BA-94AD-05C4EFB93741}" dt="2026-07-11T15:49:01.085" v="508" actId="6549"/>
        <pc:sldMkLst>
          <pc:docMk/>
          <pc:sldMk cId="0" sldId="262"/>
        </pc:sldMkLst>
        <pc:spChg chg="mod">
          <ac:chgData name="Schnicke, Benjamin" userId="4ca0771a-c450-483b-9115-19fd7eb7b8d1" providerId="ADAL" clId="{4190C07A-7EC6-53BA-94AD-05C4EFB93741}" dt="2026-07-11T15:38:12.032" v="181" actId="26606"/>
          <ac:spMkLst>
            <pc:docMk/>
            <pc:sldMk cId="0" sldId="262"/>
            <ac:spMk id="2" creationId="{00000000-0000-0000-0000-000000000000}"/>
          </ac:spMkLst>
        </pc:spChg>
        <pc:spChg chg="mod">
          <ac:chgData name="Schnicke, Benjamin" userId="4ca0771a-c450-483b-9115-19fd7eb7b8d1" providerId="ADAL" clId="{4190C07A-7EC6-53BA-94AD-05C4EFB93741}" dt="2026-07-11T15:49:01.085" v="508" actId="6549"/>
          <ac:spMkLst>
            <pc:docMk/>
            <pc:sldMk cId="0" sldId="262"/>
            <ac:spMk id="3" creationId="{00000000-0000-0000-0000-000000000000}"/>
          </ac:spMkLst>
        </pc:spChg>
        <pc:spChg chg="add del">
          <ac:chgData name="Schnicke, Benjamin" userId="4ca0771a-c450-483b-9115-19fd7eb7b8d1" providerId="ADAL" clId="{4190C07A-7EC6-53BA-94AD-05C4EFB93741}" dt="2026-07-11T15:38:12.032" v="181" actId="26606"/>
          <ac:spMkLst>
            <pc:docMk/>
            <pc:sldMk cId="0" sldId="262"/>
            <ac:spMk id="8" creationId="{389575E1-3389-451A-A5F7-27854C25C599}"/>
          </ac:spMkLst>
        </pc:spChg>
        <pc:spChg chg="add del">
          <ac:chgData name="Schnicke, Benjamin" userId="4ca0771a-c450-483b-9115-19fd7eb7b8d1" providerId="ADAL" clId="{4190C07A-7EC6-53BA-94AD-05C4EFB93741}" dt="2026-07-11T15:38:12.032" v="181" actId="26606"/>
          <ac:spMkLst>
            <pc:docMk/>
            <pc:sldMk cId="0" sldId="262"/>
            <ac:spMk id="10" creationId="{A53CCC5C-D88E-40FB-B30B-23DCDBD01D37}"/>
          </ac:spMkLst>
        </pc:spChg>
        <pc:spChg chg="add del">
          <ac:chgData name="Schnicke, Benjamin" userId="4ca0771a-c450-483b-9115-19fd7eb7b8d1" providerId="ADAL" clId="{4190C07A-7EC6-53BA-94AD-05C4EFB93741}" dt="2026-07-11T15:38:12.032" v="181" actId="26606"/>
          <ac:spMkLst>
            <pc:docMk/>
            <pc:sldMk cId="0" sldId="262"/>
            <ac:spMk id="12" creationId="{081E4A58-353D-44AE-B2FC-2A74E2E400F7}"/>
          </ac:spMkLst>
        </pc:spChg>
        <pc:spChg chg="add">
          <ac:chgData name="Schnicke, Benjamin" userId="4ca0771a-c450-483b-9115-19fd7eb7b8d1" providerId="ADAL" clId="{4190C07A-7EC6-53BA-94AD-05C4EFB93741}" dt="2026-07-11T15:38:12.032" v="181" actId="26606"/>
          <ac:spMkLst>
            <pc:docMk/>
            <pc:sldMk cId="0" sldId="262"/>
            <ac:spMk id="17" creationId="{1BB867FF-FC45-48F7-8104-F89BE54909F1}"/>
          </ac:spMkLst>
        </pc:spChg>
        <pc:spChg chg="add">
          <ac:chgData name="Schnicke, Benjamin" userId="4ca0771a-c450-483b-9115-19fd7eb7b8d1" providerId="ADAL" clId="{4190C07A-7EC6-53BA-94AD-05C4EFB93741}" dt="2026-07-11T15:38:12.032" v="181" actId="26606"/>
          <ac:spMkLst>
            <pc:docMk/>
            <pc:sldMk cId="0" sldId="262"/>
            <ac:spMk id="19" creationId="{8BB56887-D0D5-4F0C-9E19-7247EB83C8B7}"/>
          </ac:spMkLst>
        </pc:spChg>
        <pc:spChg chg="add">
          <ac:chgData name="Schnicke, Benjamin" userId="4ca0771a-c450-483b-9115-19fd7eb7b8d1" providerId="ADAL" clId="{4190C07A-7EC6-53BA-94AD-05C4EFB93741}" dt="2026-07-11T15:38:12.032" v="181" actId="26606"/>
          <ac:spMkLst>
            <pc:docMk/>
            <pc:sldMk cId="0" sldId="262"/>
            <ac:spMk id="21" creationId="{081E4A58-353D-44AE-B2FC-2A74E2E400F7}"/>
          </ac:spMkLst>
        </pc:spChg>
      </pc:sldChg>
      <pc:sldChg chg="addSp modSp mod setBg">
        <pc:chgData name="Schnicke, Benjamin" userId="4ca0771a-c450-483b-9115-19fd7eb7b8d1" providerId="ADAL" clId="{4190C07A-7EC6-53BA-94AD-05C4EFB93741}" dt="2026-07-11T15:40:15.557" v="257" actId="26606"/>
        <pc:sldMkLst>
          <pc:docMk/>
          <pc:sldMk cId="0" sldId="263"/>
        </pc:sldMkLst>
        <pc:spChg chg="mod">
          <ac:chgData name="Schnicke, Benjamin" userId="4ca0771a-c450-483b-9115-19fd7eb7b8d1" providerId="ADAL" clId="{4190C07A-7EC6-53BA-94AD-05C4EFB93741}" dt="2026-07-11T15:40:15.557" v="257" actId="26606"/>
          <ac:spMkLst>
            <pc:docMk/>
            <pc:sldMk cId="0" sldId="263"/>
            <ac:spMk id="2" creationId="{00000000-0000-0000-0000-000000000000}"/>
          </ac:spMkLst>
        </pc:spChg>
        <pc:spChg chg="mod">
          <ac:chgData name="Schnicke, Benjamin" userId="4ca0771a-c450-483b-9115-19fd7eb7b8d1" providerId="ADAL" clId="{4190C07A-7EC6-53BA-94AD-05C4EFB93741}" dt="2026-07-11T15:40:15.557" v="257" actId="26606"/>
          <ac:spMkLst>
            <pc:docMk/>
            <pc:sldMk cId="0" sldId="263"/>
            <ac:spMk id="3" creationId="{00000000-0000-0000-0000-000000000000}"/>
          </ac:spMkLst>
        </pc:spChg>
        <pc:spChg chg="add">
          <ac:chgData name="Schnicke, Benjamin" userId="4ca0771a-c450-483b-9115-19fd7eb7b8d1" providerId="ADAL" clId="{4190C07A-7EC6-53BA-94AD-05C4EFB93741}" dt="2026-07-11T15:40:15.557" v="257" actId="26606"/>
          <ac:spMkLst>
            <pc:docMk/>
            <pc:sldMk cId="0" sldId="263"/>
            <ac:spMk id="8" creationId="{907EF6B7-1338-4443-8C46-6A318D952DFD}"/>
          </ac:spMkLst>
        </pc:spChg>
        <pc:spChg chg="add">
          <ac:chgData name="Schnicke, Benjamin" userId="4ca0771a-c450-483b-9115-19fd7eb7b8d1" providerId="ADAL" clId="{4190C07A-7EC6-53BA-94AD-05C4EFB93741}" dt="2026-07-11T15:40:15.557" v="257" actId="26606"/>
          <ac:spMkLst>
            <pc:docMk/>
            <pc:sldMk cId="0" sldId="263"/>
            <ac:spMk id="10" creationId="{DAAE4CDD-124C-4DCF-9584-B6033B545DD5}"/>
          </ac:spMkLst>
        </pc:spChg>
        <pc:spChg chg="add">
          <ac:chgData name="Schnicke, Benjamin" userId="4ca0771a-c450-483b-9115-19fd7eb7b8d1" providerId="ADAL" clId="{4190C07A-7EC6-53BA-94AD-05C4EFB93741}" dt="2026-07-11T15:40:15.557" v="257" actId="26606"/>
          <ac:spMkLst>
            <pc:docMk/>
            <pc:sldMk cId="0" sldId="263"/>
            <ac:spMk id="12" creationId="{081E4A58-353D-44AE-B2FC-2A74E2E400F7}"/>
          </ac:spMkLst>
        </pc:spChg>
      </pc:sldChg>
      <pc:sldChg chg="addSp modSp mod setBg">
        <pc:chgData name="Schnicke, Benjamin" userId="4ca0771a-c450-483b-9115-19fd7eb7b8d1" providerId="ADAL" clId="{4190C07A-7EC6-53BA-94AD-05C4EFB93741}" dt="2026-07-11T15:41:00.041" v="271" actId="26606"/>
        <pc:sldMkLst>
          <pc:docMk/>
          <pc:sldMk cId="0" sldId="264"/>
        </pc:sldMkLst>
        <pc:spChg chg="mod">
          <ac:chgData name="Schnicke, Benjamin" userId="4ca0771a-c450-483b-9115-19fd7eb7b8d1" providerId="ADAL" clId="{4190C07A-7EC6-53BA-94AD-05C4EFB93741}" dt="2026-07-11T15:41:00.041" v="271" actId="26606"/>
          <ac:spMkLst>
            <pc:docMk/>
            <pc:sldMk cId="0" sldId="264"/>
            <ac:spMk id="2" creationId="{00000000-0000-0000-0000-000000000000}"/>
          </ac:spMkLst>
        </pc:spChg>
        <pc:spChg chg="mod">
          <ac:chgData name="Schnicke, Benjamin" userId="4ca0771a-c450-483b-9115-19fd7eb7b8d1" providerId="ADAL" clId="{4190C07A-7EC6-53BA-94AD-05C4EFB93741}" dt="2026-07-11T15:41:00.041" v="271" actId="26606"/>
          <ac:spMkLst>
            <pc:docMk/>
            <pc:sldMk cId="0" sldId="264"/>
            <ac:spMk id="3" creationId="{00000000-0000-0000-0000-000000000000}"/>
          </ac:spMkLst>
        </pc:spChg>
        <pc:spChg chg="add">
          <ac:chgData name="Schnicke, Benjamin" userId="4ca0771a-c450-483b-9115-19fd7eb7b8d1" providerId="ADAL" clId="{4190C07A-7EC6-53BA-94AD-05C4EFB93741}" dt="2026-07-11T15:41:00.041" v="271" actId="26606"/>
          <ac:spMkLst>
            <pc:docMk/>
            <pc:sldMk cId="0" sldId="264"/>
            <ac:spMk id="8" creationId="{907EF6B7-1338-4443-8C46-6A318D952DFD}"/>
          </ac:spMkLst>
        </pc:spChg>
        <pc:spChg chg="add">
          <ac:chgData name="Schnicke, Benjamin" userId="4ca0771a-c450-483b-9115-19fd7eb7b8d1" providerId="ADAL" clId="{4190C07A-7EC6-53BA-94AD-05C4EFB93741}" dt="2026-07-11T15:41:00.041" v="271" actId="26606"/>
          <ac:spMkLst>
            <pc:docMk/>
            <pc:sldMk cId="0" sldId="264"/>
            <ac:spMk id="10" creationId="{DAAE4CDD-124C-4DCF-9584-B6033B545DD5}"/>
          </ac:spMkLst>
        </pc:spChg>
        <pc:spChg chg="add">
          <ac:chgData name="Schnicke, Benjamin" userId="4ca0771a-c450-483b-9115-19fd7eb7b8d1" providerId="ADAL" clId="{4190C07A-7EC6-53BA-94AD-05C4EFB93741}" dt="2026-07-11T15:41:00.041" v="271" actId="26606"/>
          <ac:spMkLst>
            <pc:docMk/>
            <pc:sldMk cId="0" sldId="264"/>
            <ac:spMk id="12" creationId="{081E4A58-353D-44AE-B2FC-2A74E2E400F7}"/>
          </ac:spMkLst>
        </pc:spChg>
      </pc:sldChg>
      <pc:sldChg chg="addSp modSp mod setBg addAnim">
        <pc:chgData name="Schnicke, Benjamin" userId="4ca0771a-c450-483b-9115-19fd7eb7b8d1" providerId="ADAL" clId="{4190C07A-7EC6-53BA-94AD-05C4EFB93741}" dt="2026-07-11T15:42:30.329" v="298"/>
        <pc:sldMkLst>
          <pc:docMk/>
          <pc:sldMk cId="0" sldId="265"/>
        </pc:sldMkLst>
        <pc:spChg chg="mod">
          <ac:chgData name="Schnicke, Benjamin" userId="4ca0771a-c450-483b-9115-19fd7eb7b8d1" providerId="ADAL" clId="{4190C07A-7EC6-53BA-94AD-05C4EFB93741}" dt="2026-07-11T15:42:30.327" v="297" actId="26606"/>
          <ac:spMkLst>
            <pc:docMk/>
            <pc:sldMk cId="0" sldId="265"/>
            <ac:spMk id="2" creationId="{00000000-0000-0000-0000-000000000000}"/>
          </ac:spMkLst>
        </pc:spChg>
        <pc:spChg chg="mod">
          <ac:chgData name="Schnicke, Benjamin" userId="4ca0771a-c450-483b-9115-19fd7eb7b8d1" providerId="ADAL" clId="{4190C07A-7EC6-53BA-94AD-05C4EFB93741}" dt="2026-07-11T15:42:30.327" v="297" actId="26606"/>
          <ac:spMkLst>
            <pc:docMk/>
            <pc:sldMk cId="0" sldId="265"/>
            <ac:spMk id="3" creationId="{00000000-0000-0000-0000-000000000000}"/>
          </ac:spMkLst>
        </pc:spChg>
        <pc:spChg chg="add">
          <ac:chgData name="Schnicke, Benjamin" userId="4ca0771a-c450-483b-9115-19fd7eb7b8d1" providerId="ADAL" clId="{4190C07A-7EC6-53BA-94AD-05C4EFB93741}" dt="2026-07-11T15:42:30.327" v="297" actId="26606"/>
          <ac:spMkLst>
            <pc:docMk/>
            <pc:sldMk cId="0" sldId="265"/>
            <ac:spMk id="8" creationId="{907EF6B7-1338-4443-8C46-6A318D952DFD}"/>
          </ac:spMkLst>
        </pc:spChg>
        <pc:spChg chg="add">
          <ac:chgData name="Schnicke, Benjamin" userId="4ca0771a-c450-483b-9115-19fd7eb7b8d1" providerId="ADAL" clId="{4190C07A-7EC6-53BA-94AD-05C4EFB93741}" dt="2026-07-11T15:42:30.327" v="297" actId="26606"/>
          <ac:spMkLst>
            <pc:docMk/>
            <pc:sldMk cId="0" sldId="265"/>
            <ac:spMk id="10" creationId="{DAAE4CDD-124C-4DCF-9584-B6033B545DD5}"/>
          </ac:spMkLst>
        </pc:spChg>
        <pc:spChg chg="add">
          <ac:chgData name="Schnicke, Benjamin" userId="4ca0771a-c450-483b-9115-19fd7eb7b8d1" providerId="ADAL" clId="{4190C07A-7EC6-53BA-94AD-05C4EFB93741}" dt="2026-07-11T15:42:30.327" v="297" actId="26606"/>
          <ac:spMkLst>
            <pc:docMk/>
            <pc:sldMk cId="0" sldId="265"/>
            <ac:spMk id="12" creationId="{081E4A58-353D-44AE-B2FC-2A74E2E400F7}"/>
          </ac:spMkLst>
        </pc:spChg>
      </pc:sldChg>
      <pc:sldChg chg="addSp modSp mod setBg">
        <pc:chgData name="Schnicke, Benjamin" userId="4ca0771a-c450-483b-9115-19fd7eb7b8d1" providerId="ADAL" clId="{4190C07A-7EC6-53BA-94AD-05C4EFB93741}" dt="2026-07-11T15:43:14.006" v="318" actId="26606"/>
        <pc:sldMkLst>
          <pc:docMk/>
          <pc:sldMk cId="0" sldId="266"/>
        </pc:sldMkLst>
        <pc:spChg chg="mod">
          <ac:chgData name="Schnicke, Benjamin" userId="4ca0771a-c450-483b-9115-19fd7eb7b8d1" providerId="ADAL" clId="{4190C07A-7EC6-53BA-94AD-05C4EFB93741}" dt="2026-07-11T15:43:14.006" v="318" actId="26606"/>
          <ac:spMkLst>
            <pc:docMk/>
            <pc:sldMk cId="0" sldId="266"/>
            <ac:spMk id="2" creationId="{00000000-0000-0000-0000-000000000000}"/>
          </ac:spMkLst>
        </pc:spChg>
        <pc:spChg chg="mod">
          <ac:chgData name="Schnicke, Benjamin" userId="4ca0771a-c450-483b-9115-19fd7eb7b8d1" providerId="ADAL" clId="{4190C07A-7EC6-53BA-94AD-05C4EFB93741}" dt="2026-07-11T15:43:14.006" v="318" actId="26606"/>
          <ac:spMkLst>
            <pc:docMk/>
            <pc:sldMk cId="0" sldId="266"/>
            <ac:spMk id="3" creationId="{00000000-0000-0000-0000-000000000000}"/>
          </ac:spMkLst>
        </pc:spChg>
        <pc:spChg chg="add">
          <ac:chgData name="Schnicke, Benjamin" userId="4ca0771a-c450-483b-9115-19fd7eb7b8d1" providerId="ADAL" clId="{4190C07A-7EC6-53BA-94AD-05C4EFB93741}" dt="2026-07-11T15:43:14.006" v="318" actId="26606"/>
          <ac:spMkLst>
            <pc:docMk/>
            <pc:sldMk cId="0" sldId="266"/>
            <ac:spMk id="8" creationId="{907EF6B7-1338-4443-8C46-6A318D952DFD}"/>
          </ac:spMkLst>
        </pc:spChg>
        <pc:spChg chg="add">
          <ac:chgData name="Schnicke, Benjamin" userId="4ca0771a-c450-483b-9115-19fd7eb7b8d1" providerId="ADAL" clId="{4190C07A-7EC6-53BA-94AD-05C4EFB93741}" dt="2026-07-11T15:43:14.006" v="318" actId="26606"/>
          <ac:spMkLst>
            <pc:docMk/>
            <pc:sldMk cId="0" sldId="266"/>
            <ac:spMk id="10" creationId="{DAAE4CDD-124C-4DCF-9584-B6033B545DD5}"/>
          </ac:spMkLst>
        </pc:spChg>
        <pc:spChg chg="add">
          <ac:chgData name="Schnicke, Benjamin" userId="4ca0771a-c450-483b-9115-19fd7eb7b8d1" providerId="ADAL" clId="{4190C07A-7EC6-53BA-94AD-05C4EFB93741}" dt="2026-07-11T15:43:14.006" v="318" actId="26606"/>
          <ac:spMkLst>
            <pc:docMk/>
            <pc:sldMk cId="0" sldId="266"/>
            <ac:spMk id="12" creationId="{081E4A58-353D-44AE-B2FC-2A74E2E400F7}"/>
          </ac:spMkLst>
        </pc:spChg>
      </pc:sldChg>
      <pc:sldChg chg="addSp modSp add mod ord setBg">
        <pc:chgData name="Schnicke, Benjamin" userId="4ca0771a-c450-483b-9115-19fd7eb7b8d1" providerId="ADAL" clId="{4190C07A-7EC6-53BA-94AD-05C4EFB93741}" dt="2026-07-11T15:41:58.190" v="285" actId="20578"/>
        <pc:sldMkLst>
          <pc:docMk/>
          <pc:sldMk cId="3445579694" sldId="267"/>
        </pc:sldMkLst>
        <pc:spChg chg="mod">
          <ac:chgData name="Schnicke, Benjamin" userId="4ca0771a-c450-483b-9115-19fd7eb7b8d1" providerId="ADAL" clId="{4190C07A-7EC6-53BA-94AD-05C4EFB93741}" dt="2026-07-11T15:41:41.494" v="284" actId="26606"/>
          <ac:spMkLst>
            <pc:docMk/>
            <pc:sldMk cId="3445579694" sldId="267"/>
            <ac:spMk id="2" creationId="{2C880DE0-2A18-9ED1-C082-402478CBAAFC}"/>
          </ac:spMkLst>
        </pc:spChg>
        <pc:spChg chg="mod">
          <ac:chgData name="Schnicke, Benjamin" userId="4ca0771a-c450-483b-9115-19fd7eb7b8d1" providerId="ADAL" clId="{4190C07A-7EC6-53BA-94AD-05C4EFB93741}" dt="2026-07-11T15:41:41.494" v="284" actId="26606"/>
          <ac:spMkLst>
            <pc:docMk/>
            <pc:sldMk cId="3445579694" sldId="267"/>
            <ac:spMk id="3" creationId="{331FC5E5-C33E-5713-C72A-214BEDD62D1D}"/>
          </ac:spMkLst>
        </pc:spChg>
        <pc:spChg chg="add">
          <ac:chgData name="Schnicke, Benjamin" userId="4ca0771a-c450-483b-9115-19fd7eb7b8d1" providerId="ADAL" clId="{4190C07A-7EC6-53BA-94AD-05C4EFB93741}" dt="2026-07-11T15:41:41.494" v="284" actId="26606"/>
          <ac:spMkLst>
            <pc:docMk/>
            <pc:sldMk cId="3445579694" sldId="267"/>
            <ac:spMk id="8" creationId="{907EF6B7-1338-4443-8C46-6A318D952DFD}"/>
          </ac:spMkLst>
        </pc:spChg>
        <pc:spChg chg="add">
          <ac:chgData name="Schnicke, Benjamin" userId="4ca0771a-c450-483b-9115-19fd7eb7b8d1" providerId="ADAL" clId="{4190C07A-7EC6-53BA-94AD-05C4EFB93741}" dt="2026-07-11T15:41:41.494" v="284" actId="26606"/>
          <ac:spMkLst>
            <pc:docMk/>
            <pc:sldMk cId="3445579694" sldId="267"/>
            <ac:spMk id="10" creationId="{DAAE4CDD-124C-4DCF-9584-B6033B545DD5}"/>
          </ac:spMkLst>
        </pc:spChg>
        <pc:spChg chg="add">
          <ac:chgData name="Schnicke, Benjamin" userId="4ca0771a-c450-483b-9115-19fd7eb7b8d1" providerId="ADAL" clId="{4190C07A-7EC6-53BA-94AD-05C4EFB93741}" dt="2026-07-11T15:41:41.494" v="284" actId="26606"/>
          <ac:spMkLst>
            <pc:docMk/>
            <pc:sldMk cId="3445579694" sldId="267"/>
            <ac:spMk id="12" creationId="{081E4A58-353D-44AE-B2FC-2A74E2E400F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Color Cover">
            <a:extLst>
              <a:ext uri="{FF2B5EF4-FFF2-40B4-BE49-F238E27FC236}">
                <a16:creationId xmlns:a16="http://schemas.microsoft.com/office/drawing/2014/main" id="{63C1F321-BB96-4700-B3CE-1A615606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8" name="Group 67">
            <a:extLst>
              <a:ext uri="{FF2B5EF4-FFF2-40B4-BE49-F238E27FC236}">
                <a16:creationId xmlns:a16="http://schemas.microsoft.com/office/drawing/2014/main" id="{3FA1AD64-F15F-417D-956C-B2C211FC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8" y="0"/>
            <a:ext cx="4548176" cy="6858000"/>
            <a:chOff x="651279" y="598259"/>
            <a:chExt cx="10889442" cy="5680742"/>
          </a:xfrm>
        </p:grpSpPr>
        <p:sp>
          <p:nvSpPr>
            <p:cNvPr id="69" name="Color">
              <a:extLst>
                <a:ext uri="{FF2B5EF4-FFF2-40B4-BE49-F238E27FC236}">
                  <a16:creationId xmlns:a16="http://schemas.microsoft.com/office/drawing/2014/main" id="{5F3C79B0-E0DE-407E-B550-3FDEB67B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Color">
              <a:extLst>
                <a:ext uri="{FF2B5EF4-FFF2-40B4-BE49-F238E27FC236}">
                  <a16:creationId xmlns:a16="http://schemas.microsoft.com/office/drawing/2014/main" id="{A1A2DFA8-F321-4204-9B31-A3713BC65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2" name="Group 7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73" name="Freeform: Shape 7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4" name="Freeform: Shape 7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5" name="Freeform: Shape 7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6" name="Freeform: Shape 7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7" name="Freeform: Shape 7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8" name="Freeform: Shape 7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9" name="Freeform: Shape 7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ctrTitle"/>
          </p:nvPr>
        </p:nvSpPr>
        <p:spPr>
          <a:xfrm>
            <a:off x="592281" y="841664"/>
            <a:ext cx="3655995" cy="5156800"/>
          </a:xfrm>
        </p:spPr>
        <p:txBody>
          <a:bodyPr vert="horz" lIns="91440" tIns="45720" rIns="91440" bIns="45720" rtlCol="0" anchor="ctr">
            <a:normAutofit/>
          </a:bodyPr>
          <a:lstStyle/>
          <a:p>
            <a:pPr algn="l" defTabSz="914400"/>
            <a:r>
              <a:rPr lang="en-US" sz="3900" kern="1200">
                <a:solidFill>
                  <a:schemeClr val="bg1"/>
                </a:solidFill>
                <a:latin typeface="+mj-lt"/>
                <a:ea typeface="+mj-ea"/>
                <a:cs typeface="+mj-cs"/>
              </a:rPr>
              <a:t>Digitale Aufräumstunde zum Schuljahresende</a:t>
            </a:r>
          </a:p>
        </p:txBody>
      </p:sp>
      <p:sp>
        <p:nvSpPr>
          <p:cNvPr id="3" name="Subtitle 2"/>
          <p:cNvSpPr>
            <a:spLocks noGrp="1"/>
          </p:cNvSpPr>
          <p:nvPr>
            <p:ph type="subTitle" idx="1"/>
          </p:nvPr>
        </p:nvSpPr>
        <p:spPr>
          <a:xfrm>
            <a:off x="4901015" y="841664"/>
            <a:ext cx="3650704" cy="5156800"/>
          </a:xfrm>
        </p:spPr>
        <p:txBody>
          <a:bodyPr vert="horz" lIns="91440" tIns="45720" rIns="91440" bIns="45720" rtlCol="0" anchor="ctr">
            <a:normAutofit/>
          </a:bodyPr>
          <a:lstStyle/>
          <a:p>
            <a:pPr algn="l" defTabSz="914400">
              <a:lnSpc>
                <a:spcPct val="90000"/>
              </a:lnSpc>
            </a:pPr>
            <a:r>
              <a:rPr lang="en-US" sz="2700">
                <a:solidFill>
                  <a:schemeClr val="tx2"/>
                </a:solidFill>
              </a:rPr>
              <a:t>Dienstag 14.07.2026</a:t>
            </a:r>
          </a:p>
          <a:p>
            <a:pPr algn="l" defTabSz="914400">
              <a:lnSpc>
                <a:spcPct val="90000"/>
              </a:lnSpc>
            </a:pPr>
            <a:r>
              <a:rPr lang="en-US" sz="2700">
                <a:solidFill>
                  <a:schemeClr val="tx2"/>
                </a:solidFill>
              </a:rPr>
              <a:t>Viele der folgenden Punkte sollten bereits während des gesamten Schuljahres regelmäßig erledigt worden sein. Die digitale Aufräumstunde dient deshalb vor allem dazu, die eigene Ordnung zu kontrollieren und nur dort nachzubessern, wo es noch notwendig ist. </a:t>
            </a:r>
          </a:p>
          <a:p>
            <a:pPr algn="l" defTabSz="914400">
              <a:lnSpc>
                <a:spcPct val="90000"/>
              </a:lnSpc>
            </a:pPr>
            <a:endParaRPr lang="en-US" sz="2700">
              <a:solidFill>
                <a:schemeClr val="tx2"/>
              </a:solidFill>
            </a:endParaRPr>
          </a:p>
        </p:txBody>
      </p:sp>
      <p:sp>
        <p:nvSpPr>
          <p:cNvPr id="4" name="Textfeld 3">
            <a:extLst>
              <a:ext uri="{FF2B5EF4-FFF2-40B4-BE49-F238E27FC236}">
                <a16:creationId xmlns:a16="http://schemas.microsoft.com/office/drawing/2014/main" id="{8D75946C-348F-177F-696D-BD633297FDF0}"/>
              </a:ext>
            </a:extLst>
          </p:cNvPr>
          <p:cNvSpPr txBox="1"/>
          <p:nvPr/>
        </p:nvSpPr>
        <p:spPr>
          <a:xfrm>
            <a:off x="4927653" y="3671315"/>
            <a:ext cx="3793048" cy="2546605"/>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endParaRPr lang="en-US" sz="1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E57657-5998-906E-2699-D3859343999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880DE0-2A18-9ED1-C082-402478CBAAFC}"/>
              </a:ext>
            </a:extLst>
          </p:cNvPr>
          <p:cNvSpPr>
            <a:spLocks noGrp="1"/>
          </p:cNvSpPr>
          <p:nvPr>
            <p:ph type="title"/>
          </p:nvPr>
        </p:nvSpPr>
        <p:spPr>
          <a:xfrm>
            <a:off x="515125" y="1153572"/>
            <a:ext cx="2400300" cy="4461163"/>
          </a:xfrm>
        </p:spPr>
        <p:txBody>
          <a:bodyPr>
            <a:normAutofit/>
          </a:bodyPr>
          <a:lstStyle/>
          <a:p>
            <a:pPr>
              <a:lnSpc>
                <a:spcPct val="90000"/>
              </a:lnSpc>
            </a:pPr>
            <a:r>
              <a:rPr lang="de-DE" sz="3100">
                <a:solidFill>
                  <a:srgbClr val="FFFFFF"/>
                </a:solidFill>
              </a:rPr>
              <a:t>9. Kalender und Erinnerungen kontrollieren (falls genutzt)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31FC5E5-C33E-5713-C72A-214BEDD62D1D}"/>
              </a:ext>
            </a:extLst>
          </p:cNvPr>
          <p:cNvSpPr>
            <a:spLocks noGrp="1"/>
          </p:cNvSpPr>
          <p:nvPr>
            <p:ph idx="1"/>
          </p:nvPr>
        </p:nvSpPr>
        <p:spPr>
          <a:xfrm>
            <a:off x="3335481" y="591344"/>
            <a:ext cx="5179868" cy="5585619"/>
          </a:xfrm>
        </p:spPr>
        <p:txBody>
          <a:bodyPr anchor="ctr">
            <a:normAutofit/>
          </a:bodyPr>
          <a:lstStyle/>
          <a:p>
            <a:r>
              <a:rPr lang="de-DE" dirty="0"/>
              <a:t>Alte Termine prüfen.</a:t>
            </a:r>
          </a:p>
          <a:p>
            <a:r>
              <a:rPr lang="de-DE" dirty="0"/>
              <a:t>Nicht benötigte Erinnerungen löschen.</a:t>
            </a:r>
          </a:p>
          <a:p>
            <a:endParaRPr dirty="0"/>
          </a:p>
        </p:txBody>
      </p:sp>
    </p:spTree>
    <p:extLst>
      <p:ext uri="{BB962C8B-B14F-4D97-AF65-F5344CB8AC3E}">
        <p14:creationId xmlns:p14="http://schemas.microsoft.com/office/powerpoint/2010/main" val="3445579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de-DE" sz="3100">
                <a:solidFill>
                  <a:srgbClr val="FFFFFF"/>
                </a:solidFill>
              </a:rPr>
              <a:t>10. Speicherplatz kontrollieren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r>
              <a:rPr lang="de-DE" dirty="0"/>
              <a:t>Einstellungen → Allgemein → iPad-Speicher.</a:t>
            </a:r>
            <a:br>
              <a:rPr lang="de-DE" dirty="0"/>
            </a:br>
            <a:r>
              <a:rPr lang="de-DE" dirty="0"/>
              <a:t>- Unnötige Inhalte entfernen.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de-DE" sz="3400">
                <a:solidFill>
                  <a:srgbClr val="FFFFFF"/>
                </a:solidFill>
              </a:rPr>
              <a:t>11. Updates zu Hause durchführen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pPr marL="0" indent="0">
              <a:buNone/>
            </a:pPr>
            <a:r>
              <a:rPr lang="de-DE" b="1" dirty="0"/>
              <a:t>!!!!!Achtung!!!!   Nur zu Hause im WLAN durchführen.</a:t>
            </a:r>
          </a:p>
          <a:p>
            <a:r>
              <a:rPr lang="de-DE" dirty="0"/>
              <a:t>Schüler-App aktualisieren.</a:t>
            </a:r>
          </a:p>
          <a:p>
            <a:r>
              <a:rPr lang="de-DE" dirty="0"/>
              <a:t>Aktuelles </a:t>
            </a:r>
            <a:r>
              <a:rPr lang="de-DE" dirty="0" err="1"/>
              <a:t>iPadOS</a:t>
            </a:r>
            <a:r>
              <a:rPr lang="de-DE" dirty="0"/>
              <a:t> installieren.</a:t>
            </a:r>
          </a:p>
          <a:p>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44">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548176" cy="6858000"/>
            <a:chOff x="651279" y="598259"/>
            <a:chExt cx="10889442" cy="5680742"/>
          </a:xfrm>
        </p:grpSpPr>
        <p:sp>
          <p:nvSpPr>
            <p:cNvPr id="46"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50" name="Freeform: Shape 49">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 name="Freeform: Shape 50">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4" name="Freeform: Shape 53">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5" name="Freeform: Shape 54">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6" name="Freeform: Shape 55">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589788" y="841248"/>
            <a:ext cx="3847200" cy="5340097"/>
          </a:xfrm>
        </p:spPr>
        <p:txBody>
          <a:bodyPr anchor="ctr">
            <a:normAutofit/>
          </a:bodyPr>
          <a:lstStyle/>
          <a:p>
            <a:pPr algn="l"/>
            <a:r>
              <a:rPr lang="de-DE" sz="4200">
                <a:solidFill>
                  <a:schemeClr val="bg1"/>
                </a:solidFill>
              </a:rPr>
              <a:t>1. Dateien archivieren und neues Schuljahr vorbereiten</a:t>
            </a:r>
          </a:p>
        </p:txBody>
      </p:sp>
      <p:sp>
        <p:nvSpPr>
          <p:cNvPr id="3" name="Content Placeholder 2"/>
          <p:cNvSpPr>
            <a:spLocks noGrp="1"/>
          </p:cNvSpPr>
          <p:nvPr>
            <p:ph idx="1"/>
          </p:nvPr>
        </p:nvSpPr>
        <p:spPr>
          <a:xfrm>
            <a:off x="4786715" y="303364"/>
            <a:ext cx="4336550" cy="6406718"/>
          </a:xfrm>
        </p:spPr>
        <p:txBody>
          <a:bodyPr anchor="ctr">
            <a:normAutofit lnSpcReduction="10000"/>
          </a:bodyPr>
          <a:lstStyle/>
          <a:p>
            <a:pPr marL="0" indent="0">
              <a:lnSpc>
                <a:spcPct val="90000"/>
              </a:lnSpc>
              <a:buNone/>
            </a:pPr>
            <a:r>
              <a:rPr lang="de-DE" sz="1800" dirty="0">
                <a:solidFill>
                  <a:schemeClr val="tx2"/>
                </a:solidFill>
              </a:rPr>
              <a:t>Dateien App:</a:t>
            </a:r>
          </a:p>
          <a:p>
            <a:pPr>
              <a:lnSpc>
                <a:spcPct val="90000"/>
              </a:lnSpc>
            </a:pPr>
            <a:endParaRPr lang="de-DE" sz="1800" dirty="0">
              <a:solidFill>
                <a:schemeClr val="tx2"/>
              </a:solidFill>
            </a:endParaRPr>
          </a:p>
          <a:p>
            <a:pPr>
              <a:lnSpc>
                <a:spcPct val="90000"/>
              </a:lnSpc>
            </a:pPr>
            <a:r>
              <a:rPr lang="de-DE" sz="1800" dirty="0">
                <a:solidFill>
                  <a:schemeClr val="tx2"/>
                </a:solidFill>
              </a:rPr>
              <a:t>Schuljahr 2025/26 kontrollieren</a:t>
            </a:r>
          </a:p>
          <a:p>
            <a:pPr>
              <a:lnSpc>
                <a:spcPct val="90000"/>
              </a:lnSpc>
            </a:pPr>
            <a:r>
              <a:rPr lang="de-DE" sz="1800" dirty="0">
                <a:solidFill>
                  <a:schemeClr val="tx2"/>
                </a:solidFill>
              </a:rPr>
              <a:t>iCloud-Ordner „Schuljahr 2025/26“ prüfen.</a:t>
            </a:r>
          </a:p>
          <a:p>
            <a:pPr>
              <a:lnSpc>
                <a:spcPct val="90000"/>
              </a:lnSpc>
            </a:pPr>
            <a:r>
              <a:rPr lang="de-DE" sz="1800" dirty="0">
                <a:solidFill>
                  <a:schemeClr val="tx2"/>
                </a:solidFill>
              </a:rPr>
              <a:t>Dateien nach Fächern kontrollieren und ordnen.</a:t>
            </a:r>
          </a:p>
          <a:p>
            <a:pPr>
              <a:lnSpc>
                <a:spcPct val="90000"/>
              </a:lnSpc>
            </a:pPr>
            <a:endParaRPr lang="de-DE" sz="1800" dirty="0">
              <a:solidFill>
                <a:schemeClr val="tx2"/>
              </a:solidFill>
            </a:endParaRPr>
          </a:p>
          <a:p>
            <a:pPr marL="0" indent="0">
              <a:lnSpc>
                <a:spcPct val="90000"/>
              </a:lnSpc>
              <a:buNone/>
            </a:pPr>
            <a:r>
              <a:rPr lang="de-DE" sz="1800" dirty="0">
                <a:solidFill>
                  <a:schemeClr val="tx2"/>
                </a:solidFill>
              </a:rPr>
              <a:t>Schuljahr 2026/27 vorbereiten</a:t>
            </a:r>
          </a:p>
          <a:p>
            <a:pPr>
              <a:lnSpc>
                <a:spcPct val="90000"/>
              </a:lnSpc>
            </a:pPr>
            <a:r>
              <a:rPr lang="de-DE" sz="1800" dirty="0">
                <a:solidFill>
                  <a:schemeClr val="tx2"/>
                </a:solidFill>
              </a:rPr>
              <a:t>Ordner „Schuljahr 2026/27“ anlegen.</a:t>
            </a:r>
          </a:p>
          <a:p>
            <a:pPr>
              <a:lnSpc>
                <a:spcPct val="90000"/>
              </a:lnSpc>
            </a:pPr>
            <a:r>
              <a:rPr lang="de-DE" sz="1800" dirty="0">
                <a:solidFill>
                  <a:schemeClr val="tx2"/>
                </a:solidFill>
              </a:rPr>
              <a:t>Fachordner erstellen.</a:t>
            </a:r>
          </a:p>
          <a:p>
            <a:pPr>
              <a:lnSpc>
                <a:spcPct val="90000"/>
              </a:lnSpc>
            </a:pPr>
            <a:endParaRPr lang="de-DE" sz="1800" dirty="0">
              <a:solidFill>
                <a:schemeClr val="tx2"/>
              </a:solidFill>
            </a:endParaRPr>
          </a:p>
          <a:p>
            <a:pPr marL="0" indent="0">
              <a:lnSpc>
                <a:spcPct val="90000"/>
              </a:lnSpc>
              <a:buNone/>
            </a:pPr>
            <a:r>
              <a:rPr lang="de-DE" sz="1800" dirty="0">
                <a:solidFill>
                  <a:schemeClr val="tx2"/>
                </a:solidFill>
              </a:rPr>
              <a:t>Speicherort „Auf meinem iPad“ kontrollieren</a:t>
            </a:r>
          </a:p>
          <a:p>
            <a:pPr>
              <a:lnSpc>
                <a:spcPct val="90000"/>
              </a:lnSpc>
            </a:pPr>
            <a:r>
              <a:rPr lang="de-DE" sz="1800" dirty="0">
                <a:solidFill>
                  <a:schemeClr val="tx2"/>
                </a:solidFill>
              </a:rPr>
              <a:t>Nur die von Apps angelegten Ordner sollen vorhanden sein.</a:t>
            </a:r>
          </a:p>
          <a:p>
            <a:pPr>
              <a:lnSpc>
                <a:spcPct val="90000"/>
              </a:lnSpc>
            </a:pPr>
            <a:r>
              <a:rPr lang="de-DE" sz="1800" dirty="0">
                <a:solidFill>
                  <a:schemeClr val="tx2"/>
                </a:solidFill>
              </a:rPr>
              <a:t>Diese Ordner nicht löschen.</a:t>
            </a:r>
          </a:p>
          <a:p>
            <a:pPr>
              <a:lnSpc>
                <a:spcPct val="90000"/>
              </a:lnSpc>
            </a:pPr>
            <a:r>
              <a:rPr lang="de-DE" sz="1800" dirty="0">
                <a:solidFill>
                  <a:schemeClr val="tx2"/>
                </a:solidFill>
              </a:rPr>
              <a:t>Einzelne Dateien bei Bedarf in die iCloud verschieben/einsortieren.</a:t>
            </a:r>
          </a:p>
          <a:p>
            <a:pPr>
              <a:lnSpc>
                <a:spcPct val="90000"/>
              </a:lnSpc>
            </a:pPr>
            <a:endParaRPr lang="de-DE" sz="1800" dirty="0">
              <a:solidFill>
                <a:schemeClr val="tx2"/>
              </a:solidFill>
            </a:endParaRPr>
          </a:p>
          <a:p>
            <a:pPr marL="0" indent="0">
              <a:lnSpc>
                <a:spcPct val="90000"/>
              </a:lnSpc>
              <a:buNone/>
            </a:pPr>
            <a:r>
              <a:rPr lang="de-DE" sz="1800" dirty="0">
                <a:solidFill>
                  <a:schemeClr val="tx2"/>
                </a:solidFill>
              </a:rPr>
              <a:t>Dateien und Downloads aufräumen</a:t>
            </a:r>
          </a:p>
          <a:p>
            <a:pPr>
              <a:lnSpc>
                <a:spcPct val="90000"/>
              </a:lnSpc>
            </a:pPr>
            <a:r>
              <a:rPr lang="de-DE" sz="1800" dirty="0">
                <a:solidFill>
                  <a:schemeClr val="tx2"/>
                </a:solidFill>
              </a:rPr>
              <a:t>Downloads kontrollieren – benötigte Dateien korrekt in der iCloud einordnen.</a:t>
            </a:r>
          </a:p>
          <a:p>
            <a:pPr>
              <a:lnSpc>
                <a:spcPct val="90000"/>
              </a:lnSpc>
            </a:pPr>
            <a:r>
              <a:rPr lang="de-DE" sz="1800" dirty="0">
                <a:solidFill>
                  <a:schemeClr val="tx2"/>
                </a:solidFill>
              </a:rPr>
              <a:t>Download Ordner komplett leeren.</a:t>
            </a:r>
          </a:p>
          <a:p>
            <a:pPr>
              <a:lnSpc>
                <a:spcPct val="90000"/>
              </a:lnSpc>
            </a:pPr>
            <a:r>
              <a:rPr lang="de-DE" sz="1800" dirty="0">
                <a:solidFill>
                  <a:schemeClr val="tx2"/>
                </a:solidFill>
              </a:rPr>
              <a:t>nicht mehr benötigte Dateien löschen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de-DE" sz="3100">
                <a:solidFill>
                  <a:srgbClr val="FFFFFF"/>
                </a:solidFill>
              </a:rPr>
              <a:t>2. Dateinamen kontrollieren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pPr marL="0" indent="0">
              <a:lnSpc>
                <a:spcPct val="90000"/>
              </a:lnSpc>
              <a:buNone/>
            </a:pPr>
            <a:r>
              <a:rPr lang="de-DE" sz="2200" dirty="0"/>
              <a:t>Dateien sinnvoll benennen.</a:t>
            </a:r>
          </a:p>
          <a:p>
            <a:pPr>
              <a:lnSpc>
                <a:spcPct val="90000"/>
              </a:lnSpc>
            </a:pPr>
            <a:r>
              <a:rPr lang="de-DE" sz="2200" dirty="0"/>
              <a:t>Keine Namen wie „Präsentation 24“, „Dokument 15“ oder „Unbenannt“ verwenden.</a:t>
            </a:r>
          </a:p>
          <a:p>
            <a:pPr marL="0" indent="0">
              <a:lnSpc>
                <a:spcPct val="90000"/>
              </a:lnSpc>
              <a:buNone/>
            </a:pPr>
            <a:r>
              <a:rPr lang="de-DE" sz="2200" dirty="0"/>
              <a:t>App-Liste (Dateinamen in folgenden Apps überprüfen, falls sie im Unterricht genutzt wurden):</a:t>
            </a:r>
          </a:p>
          <a:p>
            <a:pPr>
              <a:lnSpc>
                <a:spcPct val="90000"/>
              </a:lnSpc>
            </a:pPr>
            <a:r>
              <a:rPr lang="de-DE" sz="2200" dirty="0" err="1"/>
              <a:t>Goodnotes</a:t>
            </a:r>
            <a:endParaRPr lang="de-DE" sz="2200" dirty="0"/>
          </a:p>
          <a:p>
            <a:pPr>
              <a:lnSpc>
                <a:spcPct val="90000"/>
              </a:lnSpc>
            </a:pPr>
            <a:r>
              <a:rPr lang="de-DE" sz="2200" dirty="0"/>
              <a:t>Pages</a:t>
            </a:r>
          </a:p>
          <a:p>
            <a:pPr>
              <a:lnSpc>
                <a:spcPct val="90000"/>
              </a:lnSpc>
            </a:pPr>
            <a:r>
              <a:rPr lang="de-DE" sz="2200" dirty="0"/>
              <a:t>Keynote</a:t>
            </a:r>
          </a:p>
          <a:p>
            <a:pPr>
              <a:lnSpc>
                <a:spcPct val="90000"/>
              </a:lnSpc>
            </a:pPr>
            <a:r>
              <a:rPr lang="de-DE" sz="2200" dirty="0"/>
              <a:t>Numbers</a:t>
            </a:r>
          </a:p>
          <a:p>
            <a:pPr>
              <a:lnSpc>
                <a:spcPct val="90000"/>
              </a:lnSpc>
            </a:pPr>
            <a:r>
              <a:rPr lang="de-DE" sz="2200" dirty="0" err="1"/>
              <a:t>iMovie</a:t>
            </a:r>
            <a:endParaRPr lang="de-DE" sz="2200" dirty="0"/>
          </a:p>
          <a:p>
            <a:pPr>
              <a:lnSpc>
                <a:spcPct val="90000"/>
              </a:lnSpc>
            </a:pPr>
            <a:r>
              <a:rPr lang="de-DE" sz="2200" dirty="0" err="1"/>
              <a:t>GarageBand</a:t>
            </a:r>
            <a:endParaRPr lang="de-DE" sz="2200" dirty="0"/>
          </a:p>
          <a:p>
            <a:pPr>
              <a:lnSpc>
                <a:spcPct val="90000"/>
              </a:lnSpc>
            </a:pPr>
            <a:r>
              <a:rPr lang="de-DE" sz="2200" dirty="0"/>
              <a:t>Book Creator</a:t>
            </a:r>
          </a:p>
          <a:p>
            <a:pPr>
              <a:lnSpc>
                <a:spcPct val="90000"/>
              </a:lnSpc>
            </a:pPr>
            <a:r>
              <a:rPr lang="de-DE" sz="2200" dirty="0"/>
              <a:t>weitere Apps je nach Fachlehrer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628650" y="365125"/>
            <a:ext cx="4045020" cy="1325563"/>
          </a:xfrm>
        </p:spPr>
        <p:txBody>
          <a:bodyPr>
            <a:normAutofit/>
          </a:bodyPr>
          <a:lstStyle/>
          <a:p>
            <a:pPr>
              <a:lnSpc>
                <a:spcPct val="90000"/>
              </a:lnSpc>
            </a:pPr>
            <a:r>
              <a:rPr lang="de-DE" dirty="0"/>
              <a:t>3. </a:t>
            </a:r>
            <a:r>
              <a:rPr lang="de-DE" dirty="0" err="1"/>
              <a:t>Goodnotes</a:t>
            </a:r>
            <a:r>
              <a:rPr lang="de-DE" dirty="0"/>
              <a:t> kontrollieren</a:t>
            </a:r>
          </a:p>
        </p:txBody>
      </p:sp>
      <p:sp>
        <p:nvSpPr>
          <p:cNvPr id="19" name="Freeform: Shape 18">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8992" y="1"/>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160563" y="1855850"/>
            <a:ext cx="4633104" cy="4854231"/>
          </a:xfrm>
        </p:spPr>
        <p:txBody>
          <a:bodyPr>
            <a:normAutofit/>
          </a:bodyPr>
          <a:lstStyle/>
          <a:p>
            <a:pPr>
              <a:lnSpc>
                <a:spcPct val="90000"/>
              </a:lnSpc>
            </a:pPr>
            <a:r>
              <a:rPr lang="de-DE" sz="1600" dirty="0"/>
              <a:t>prüfen, ob die Cloudsynchronisierung aktiv ist: </a:t>
            </a:r>
            <a:r>
              <a:rPr lang="de-DE" sz="1600" dirty="0" err="1"/>
              <a:t>Goodnotes</a:t>
            </a:r>
            <a:r>
              <a:rPr lang="de-DE" sz="1600" dirty="0"/>
              <a:t> Dokumentübersicht (Haus Symbol falls ein Heft geöffnet ist)  Zahnrad  Cloud &amp; Backup  Cloud-Synchronisierung: iCloud aktiviert. Muss wie rechts abgebildet:</a:t>
            </a:r>
          </a:p>
          <a:p>
            <a:pPr>
              <a:lnSpc>
                <a:spcPct val="90000"/>
              </a:lnSpc>
            </a:pPr>
            <a:r>
              <a:rPr lang="de-DE" sz="1600" dirty="0"/>
              <a:t>Ordnerstruktur Schuljahr 2025/26 prüfen (Struktur und Namen wie in der iCloud).</a:t>
            </a:r>
          </a:p>
          <a:p>
            <a:pPr>
              <a:lnSpc>
                <a:spcPct val="90000"/>
              </a:lnSpc>
            </a:pPr>
            <a:r>
              <a:rPr lang="de-DE" sz="1600" dirty="0"/>
              <a:t>Fachordner kontrollieren. (bitte auf den Unterschied der Begriffe „Heft“ und „Ordner“ achten. In einem Ordner befinden sich Hefte oder Unterordner. In einem Heft die Mitschriften, Arbeitsblätter, Bilder…). Kurz: Das bei dem man handschriftlich mit dem Stift hineinschreiben kann sind die „Hefte“ und keine Ordner.</a:t>
            </a:r>
          </a:p>
          <a:p>
            <a:pPr>
              <a:lnSpc>
                <a:spcPct val="90000"/>
              </a:lnSpc>
            </a:pPr>
            <a:r>
              <a:rPr lang="de-DE" sz="1600" dirty="0"/>
              <a:t>Hefte in die richtigen Ordner einsortieren.</a:t>
            </a:r>
          </a:p>
          <a:p>
            <a:pPr>
              <a:lnSpc>
                <a:spcPct val="90000"/>
              </a:lnSpc>
            </a:pPr>
            <a:r>
              <a:rPr lang="de-DE" sz="1600" dirty="0"/>
              <a:t>Hefte aussagekräftig benennen.</a:t>
            </a:r>
          </a:p>
          <a:p>
            <a:pPr>
              <a:lnSpc>
                <a:spcPct val="90000"/>
              </a:lnSpc>
            </a:pPr>
            <a:r>
              <a:rPr lang="de-DE" sz="1600" dirty="0"/>
              <a:t>nicht mehr benötigtes löschen</a:t>
            </a:r>
          </a:p>
          <a:p>
            <a:pPr>
              <a:lnSpc>
                <a:spcPct val="90000"/>
              </a:lnSpc>
            </a:pPr>
            <a:r>
              <a:rPr lang="de-DE" sz="1600" dirty="0"/>
              <a:t>Papierkorb leeren</a:t>
            </a:r>
          </a:p>
          <a:p>
            <a:pPr>
              <a:lnSpc>
                <a:spcPct val="90000"/>
              </a:lnSpc>
            </a:pPr>
            <a:r>
              <a:rPr lang="de-DE" sz="1600" dirty="0"/>
              <a:t>Ordnerstruktur für 2026/27 vorbereiten.</a:t>
            </a:r>
            <a:endParaRPr lang="de-DE" sz="1300" dirty="0"/>
          </a:p>
        </p:txBody>
      </p:sp>
      <p:sp>
        <p:nvSpPr>
          <p:cNvPr id="21" name="Oval 20">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6138" y="3423959"/>
            <a:ext cx="405617"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descr="Ein Bild, das Text, Screenshot, Software, Betriebssystem enthält.&#10;&#10;KI-generierte Inhalte können fehlerhaft sein.">
            <a:extLst>
              <a:ext uri="{FF2B5EF4-FFF2-40B4-BE49-F238E27FC236}">
                <a16:creationId xmlns:a16="http://schemas.microsoft.com/office/drawing/2014/main" id="{A09B1C8D-54E6-2E95-8A8E-ECBDA3D29F63}"/>
              </a:ext>
            </a:extLst>
          </p:cNvPr>
          <p:cNvPicPr>
            <a:picLocks noChangeAspect="1"/>
          </p:cNvPicPr>
          <p:nvPr/>
        </p:nvPicPr>
        <p:blipFill rotWithShape="1">
          <a:blip r:embed="rId2"/>
          <a:srcRect b="51315"/>
          <a:stretch>
            <a:fillRect/>
          </a:stretch>
        </p:blipFill>
        <p:spPr bwMode="auto">
          <a:xfrm>
            <a:off x="4833608" y="1757427"/>
            <a:ext cx="4110511" cy="2274093"/>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extLst>
            <a:ext uri="{53640926-AAD7-44D8-BBD7-CCE9431645EC}">
              <a14:shadowObscured xmlns:a14="http://schemas.microsoft.com/office/drawing/2010/main"/>
            </a:ext>
          </a:extLst>
        </p:spPr>
      </p:pic>
      <p:sp>
        <p:nvSpPr>
          <p:cNvPr id="23" name="Freeform: Shape 22">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201"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5" name="Straight Connector 24">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04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7" name="Freeform: Shape 26">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592435"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145" y="6033795"/>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628650" y="365125"/>
            <a:ext cx="4045020" cy="1325563"/>
          </a:xfrm>
        </p:spPr>
        <p:txBody>
          <a:bodyPr>
            <a:normAutofit/>
          </a:bodyPr>
          <a:lstStyle/>
          <a:p>
            <a:pPr>
              <a:lnSpc>
                <a:spcPct val="90000"/>
              </a:lnSpc>
            </a:pPr>
            <a:r>
              <a:rPr lang="de-DE" sz="3700"/>
              <a:t>4. Fotos und Videos überprüfen</a:t>
            </a:r>
          </a:p>
        </p:txBody>
      </p:sp>
      <p:sp>
        <p:nvSpPr>
          <p:cNvPr id="21" name="Freeform: Shape 20">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8992" y="1"/>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628649" y="1825625"/>
            <a:ext cx="4433551" cy="4534834"/>
          </a:xfrm>
        </p:spPr>
        <p:txBody>
          <a:bodyPr>
            <a:normAutofit fontScale="85000" lnSpcReduction="20000"/>
          </a:bodyPr>
          <a:lstStyle/>
          <a:p>
            <a:pPr>
              <a:lnSpc>
                <a:spcPct val="90000"/>
              </a:lnSpc>
            </a:pPr>
            <a:r>
              <a:rPr lang="de-DE" sz="2800" dirty="0"/>
              <a:t>Benötigte Fotos in ein eigenes Album verschieben. Rest löschen.</a:t>
            </a:r>
          </a:p>
          <a:p>
            <a:pPr>
              <a:lnSpc>
                <a:spcPct val="90000"/>
              </a:lnSpc>
            </a:pPr>
            <a:r>
              <a:rPr lang="de-DE" sz="2800" dirty="0"/>
              <a:t>Nicht mehr benötigte Fotos und Videos löschen.</a:t>
            </a:r>
          </a:p>
          <a:p>
            <a:pPr>
              <a:lnSpc>
                <a:spcPct val="90000"/>
              </a:lnSpc>
            </a:pPr>
            <a:r>
              <a:rPr lang="de-DE" sz="2800" dirty="0"/>
              <a:t>Fotos und Videos mit Mitschülerinnen, Mitschülern oder Lehrkräften nur behalten, wenn sie weiterhin benötigt werden </a:t>
            </a:r>
            <a:r>
              <a:rPr lang="de-DE" sz="2800" dirty="0">
                <a:sym typeface="Wingdings" pitchFamily="2" charset="2"/>
              </a:rPr>
              <a:t> wahrscheinlich: alle löschen</a:t>
            </a:r>
            <a:r>
              <a:rPr lang="de-DE" sz="2800" dirty="0"/>
              <a:t>.</a:t>
            </a:r>
          </a:p>
          <a:p>
            <a:pPr>
              <a:lnSpc>
                <a:spcPct val="90000"/>
              </a:lnSpc>
            </a:pPr>
            <a:r>
              <a:rPr lang="de-DE" sz="2800" dirty="0"/>
              <a:t>Album „Ausgeblendet“ kontrollieren und leeren. </a:t>
            </a:r>
          </a:p>
          <a:p>
            <a:pPr>
              <a:lnSpc>
                <a:spcPct val="90000"/>
              </a:lnSpc>
            </a:pPr>
            <a:r>
              <a:rPr lang="de-DE" sz="2800" dirty="0"/>
              <a:t>Album „Zuletzt gelöscht“ leeren.</a:t>
            </a:r>
          </a:p>
        </p:txBody>
      </p:sp>
      <p:sp>
        <p:nvSpPr>
          <p:cNvPr id="23" name="Oval 22">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6138" y="3423959"/>
            <a:ext cx="405617"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Radierer">
            <a:extLst>
              <a:ext uri="{FF2B5EF4-FFF2-40B4-BE49-F238E27FC236}">
                <a16:creationId xmlns:a16="http://schemas.microsoft.com/office/drawing/2014/main" id="{EFE2007D-ACCD-AC2B-C7D2-98001E7038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15388" y="1689117"/>
            <a:ext cx="2835788" cy="283578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25" name="Freeform: Shape 24">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201"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7" name="Straight Connector 26">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04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9" name="Freeform: Shape 28">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592435"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145" y="6033795"/>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de-DE" dirty="0">
                <a:solidFill>
                  <a:srgbClr val="FFFFFF"/>
                </a:solidFill>
              </a:rPr>
              <a:t>5. Student/Schüler App</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r>
              <a:rPr lang="de-DE" dirty="0"/>
              <a:t>Meine Ressourcen: Nicht benötigte Apps entfernen, sofern erlaubt.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de-DE"/>
              <a:t>6. </a:t>
            </a:r>
            <a:r>
              <a:rPr lang="de-DE" dirty="0"/>
              <a:t>Passwörter</a:t>
            </a:r>
            <a:r>
              <a:rPr lang="de-DE"/>
              <a:t>  - redundant speichern</a:t>
            </a: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95835" y="1599406"/>
            <a:ext cx="8619565" cy="5056888"/>
          </a:xfrm>
        </p:spPr>
        <p:txBody>
          <a:bodyPr>
            <a:normAutofit/>
          </a:bodyPr>
          <a:lstStyle/>
          <a:p>
            <a:pPr marL="0" indent="0">
              <a:lnSpc>
                <a:spcPct val="90000"/>
              </a:lnSpc>
              <a:buNone/>
            </a:pPr>
            <a:r>
              <a:rPr lang="de-DE" sz="1800" dirty="0"/>
              <a:t>Sollte der Code des iPads vergessen werden und euer Schul-iPad dann offline gehen (zu viele vergebliche Anmeldeversuche), so kann die Passwörter App nicht mehr geöffnet werden.</a:t>
            </a:r>
          </a:p>
          <a:p>
            <a:pPr marL="0" indent="0">
              <a:lnSpc>
                <a:spcPct val="90000"/>
              </a:lnSpc>
              <a:buNone/>
            </a:pPr>
            <a:r>
              <a:rPr lang="de-DE" sz="1800" dirty="0"/>
              <a:t>Deshalb: 	</a:t>
            </a:r>
            <a:br>
              <a:rPr lang="de-DE" sz="1800" dirty="0"/>
            </a:br>
            <a:r>
              <a:rPr lang="de-DE" sz="1800" b="1" dirty="0"/>
              <a:t>Kontrolliere,</a:t>
            </a:r>
            <a:r>
              <a:rPr lang="de-DE" sz="1800" dirty="0"/>
              <a:t> ob du </a:t>
            </a:r>
            <a:r>
              <a:rPr lang="de-DE" sz="1800" b="1" dirty="0"/>
              <a:t>alle</a:t>
            </a:r>
            <a:r>
              <a:rPr lang="de-DE" sz="1800" dirty="0"/>
              <a:t> Anmeldedaten (Nutzername und Passwort) auch an einem anderen Platz (außerhalb der Passwörterapp) notiert hast.</a:t>
            </a:r>
          </a:p>
          <a:p>
            <a:pPr marL="0" indent="0">
              <a:lnSpc>
                <a:spcPct val="90000"/>
              </a:lnSpc>
              <a:buNone/>
            </a:pPr>
            <a:r>
              <a:rPr lang="de-DE" sz="1800" dirty="0"/>
              <a:t>Falls nicht:</a:t>
            </a:r>
          </a:p>
          <a:p>
            <a:pPr marL="0" indent="0">
              <a:lnSpc>
                <a:spcPct val="90000"/>
              </a:lnSpc>
              <a:buNone/>
            </a:pPr>
            <a:r>
              <a:rPr lang="de-DE" sz="1800" b="1" dirty="0"/>
              <a:t>Schreibe</a:t>
            </a:r>
            <a:r>
              <a:rPr lang="de-DE" sz="1800" dirty="0"/>
              <a:t> alle Anmeldedaten (Website/ App, Nutzername, Passwort) ab, und /oder kopiere sie in ein </a:t>
            </a:r>
            <a:r>
              <a:rPr lang="de-DE" sz="1800" dirty="0" err="1"/>
              <a:t>Goodnotes</a:t>
            </a:r>
            <a:r>
              <a:rPr lang="de-DE" sz="1800" dirty="0"/>
              <a:t> Heft. Exportiere dieses Heft als PDF und lege es unter einem nur dir bekannten Namen in einem nur dir bekannten Ordner in der iCloud ab. Auf dein iCloud Verzeichnis kannst ja nur du zugreifen und die Datei sollte dort zur Sicherheit „versteckt“ sein. So wie dein iPad Code in der Passwort App alle deine Passwörter schützt, so sind sie in der iCloud durch deine </a:t>
            </a:r>
            <a:r>
              <a:rPr lang="de-DE" sz="1800" dirty="0" err="1"/>
              <a:t>AppleID</a:t>
            </a:r>
            <a:r>
              <a:rPr lang="de-DE" sz="1800" dirty="0"/>
              <a:t> und das zugehörige Passwort geschützt.</a:t>
            </a:r>
          </a:p>
          <a:p>
            <a:pPr>
              <a:lnSpc>
                <a:spcPct val="90000"/>
              </a:lnSpc>
            </a:pPr>
            <a:r>
              <a:rPr lang="de-DE" sz="1800" dirty="0"/>
              <a:t>Wichtige Anmeldedaten: </a:t>
            </a:r>
            <a:r>
              <a:rPr lang="de-DE" sz="1800" dirty="0" err="1"/>
              <a:t>appleID</a:t>
            </a:r>
            <a:r>
              <a:rPr lang="de-DE" sz="1800" dirty="0"/>
              <a:t>; iPad Code, Cornelsen, LMS, Schulnetz, </a:t>
            </a:r>
            <a:r>
              <a:rPr lang="de-DE" sz="1800" dirty="0" err="1"/>
              <a:t>Untis</a:t>
            </a:r>
            <a:r>
              <a:rPr lang="de-DE" sz="1800" dirty="0"/>
              <a:t>, …. </a:t>
            </a:r>
          </a:p>
          <a:p>
            <a:pPr>
              <a:lnSpc>
                <a:spcPct val="90000"/>
              </a:lnSpc>
            </a:pPr>
            <a:endParaRPr lang="de-DE" sz="1800" b="1" dirty="0"/>
          </a:p>
          <a:p>
            <a:pPr marL="0" indent="0" algn="ctr">
              <a:lnSpc>
                <a:spcPct val="90000"/>
              </a:lnSpc>
              <a:buNone/>
            </a:pPr>
            <a:r>
              <a:rPr lang="de-DE" sz="1800" b="1" dirty="0"/>
              <a:t> ANMELDEDATEN ABSCHREIBEN ODER ZUSÄTZLICH IN DER ICLOUD ABLEGEN</a:t>
            </a:r>
          </a:p>
          <a:p>
            <a:pPr>
              <a:lnSpc>
                <a:spcPct val="90000"/>
              </a:lnSpc>
            </a:pPr>
            <a:endParaRPr lang="de-DE"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de-DE" sz="3100">
                <a:solidFill>
                  <a:srgbClr val="FFFFFF"/>
                </a:solidFill>
              </a:rPr>
              <a:t>7. iMessage kontrollieren (falls vorhanden)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r>
              <a:rPr lang="de-DE" dirty="0"/>
              <a:t>Nicht benötigte Gruppen verlassen.</a:t>
            </a:r>
          </a:p>
          <a:p>
            <a:r>
              <a:rPr lang="de-DE" dirty="0"/>
              <a:t>Alte Unterhaltungen löschen.</a:t>
            </a:r>
          </a:p>
          <a:p>
            <a:r>
              <a:rPr lang="de-DE" dirty="0"/>
              <a:t>Neue Klassengruppe für das kommende Schuljahr anlegen.</a:t>
            </a:r>
          </a:p>
          <a:p>
            <a:r>
              <a:rPr lang="de-DE" dirty="0"/>
              <a:t>Alte Klassengruppe von allen Mitgliedern verlassen.</a:t>
            </a:r>
          </a:p>
          <a:p>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lnSpc>
                <a:spcPct val="90000"/>
              </a:lnSpc>
            </a:pPr>
            <a:r>
              <a:rPr lang="de-DE" sz="3100" b="1">
                <a:solidFill>
                  <a:srgbClr val="FFFFFF"/>
                </a:solidFill>
              </a:rPr>
              <a:t>8. E-Mail-Konten kontrollieren (falls vorhanden)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r>
              <a:rPr lang="de-DE" dirty="0"/>
              <a:t>Unnötige E-Mails löschen.</a:t>
            </a:r>
          </a:p>
          <a:p>
            <a:r>
              <a:rPr lang="de-DE" dirty="0"/>
              <a:t>Spam-Ordner leeren.</a:t>
            </a:r>
          </a:p>
          <a:p>
            <a:r>
              <a:rPr lang="de-DE" dirty="0"/>
              <a:t>Nicht benötigte Entwürfe löschen.</a:t>
            </a:r>
          </a:p>
          <a:p>
            <a:endParaRP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710</Words>
  <Application>Microsoft Macintosh PowerPoint</Application>
  <PresentationFormat>Bildschirmpräsentation (4:3)</PresentationFormat>
  <Paragraphs>78</Paragraphs>
  <Slides>12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Arial</vt:lpstr>
      <vt:lpstr>Calibri</vt:lpstr>
      <vt:lpstr>Wingdings</vt:lpstr>
      <vt:lpstr>Office Theme</vt:lpstr>
      <vt:lpstr>Digitale Aufräumstunde zum Schuljahresende</vt:lpstr>
      <vt:lpstr>1. Dateien archivieren und neues Schuljahr vorbereiten</vt:lpstr>
      <vt:lpstr>2. Dateinamen kontrollieren</vt:lpstr>
      <vt:lpstr>3. Goodnotes kontrollieren</vt:lpstr>
      <vt:lpstr>4. Fotos und Videos überprüfen</vt:lpstr>
      <vt:lpstr>5. Student/Schüler App</vt:lpstr>
      <vt:lpstr>6. Passwörter  - redundant speichern</vt:lpstr>
      <vt:lpstr>7. iMessage kontrollieren (falls vorhanden) </vt:lpstr>
      <vt:lpstr>8. E-Mail-Konten kontrollieren (falls vorhanden)</vt:lpstr>
      <vt:lpstr>9. Kalender und Erinnerungen kontrollieren (falls genutzt) </vt:lpstr>
      <vt:lpstr>10. Speicherplatz kontrollieren</vt:lpstr>
      <vt:lpstr>11. Updates zu Hause durchführen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Schnicke, Benjamin</dc:creator>
  <cp:keywords/>
  <dc:description>generated using python-pptx</dc:description>
  <cp:lastModifiedBy>Schnicke, Benjamin</cp:lastModifiedBy>
  <cp:revision>1</cp:revision>
  <dcterms:created xsi:type="dcterms:W3CDTF">2026-07-11T15:28:25Z</dcterms:created>
  <dcterms:modified xsi:type="dcterms:W3CDTF">2026-07-11T15:49:05Z</dcterms:modified>
  <cp:category/>
</cp:coreProperties>
</file>